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52"/>
  </p:notesMasterIdLst>
  <p:sldIdLst>
    <p:sldId id="256" r:id="rId5"/>
    <p:sldId id="257" r:id="rId6"/>
    <p:sldId id="295" r:id="rId7"/>
    <p:sldId id="1893" r:id="rId8"/>
    <p:sldId id="1885" r:id="rId9"/>
    <p:sldId id="324" r:id="rId10"/>
    <p:sldId id="1886" r:id="rId11"/>
    <p:sldId id="1670" r:id="rId12"/>
    <p:sldId id="1876" r:id="rId13"/>
    <p:sldId id="258" r:id="rId14"/>
    <p:sldId id="259" r:id="rId15"/>
    <p:sldId id="1877" r:id="rId16"/>
    <p:sldId id="1878" r:id="rId17"/>
    <p:sldId id="293" r:id="rId18"/>
    <p:sldId id="331" r:id="rId19"/>
    <p:sldId id="299" r:id="rId20"/>
    <p:sldId id="1797" r:id="rId21"/>
    <p:sldId id="1867" r:id="rId22"/>
    <p:sldId id="479" r:id="rId23"/>
    <p:sldId id="1868" r:id="rId24"/>
    <p:sldId id="1887" r:id="rId25"/>
    <p:sldId id="1879" r:id="rId26"/>
    <p:sldId id="1880" r:id="rId27"/>
    <p:sldId id="1869" r:id="rId28"/>
    <p:sldId id="1882" r:id="rId29"/>
    <p:sldId id="1881" r:id="rId30"/>
    <p:sldId id="1883" r:id="rId31"/>
    <p:sldId id="1888" r:id="rId32"/>
    <p:sldId id="1872" r:id="rId33"/>
    <p:sldId id="1873" r:id="rId34"/>
    <p:sldId id="1889" r:id="rId35"/>
    <p:sldId id="1892" r:id="rId36"/>
    <p:sldId id="1874" r:id="rId37"/>
    <p:sldId id="1871" r:id="rId38"/>
    <p:sldId id="1875" r:id="rId39"/>
    <p:sldId id="1870" r:id="rId40"/>
    <p:sldId id="294" r:id="rId41"/>
    <p:sldId id="300" r:id="rId42"/>
    <p:sldId id="265" r:id="rId43"/>
    <p:sldId id="264" r:id="rId44"/>
    <p:sldId id="1890" r:id="rId45"/>
    <p:sldId id="1884" r:id="rId46"/>
    <p:sldId id="483" r:id="rId47"/>
    <p:sldId id="1803" r:id="rId48"/>
    <p:sldId id="1795" r:id="rId49"/>
    <p:sldId id="343" r:id="rId50"/>
    <p:sldId id="279"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
      <p:font typeface="Titillium Web" panose="00000500000000000000" pitchFamily="2" charset="0"/>
      <p:regular r:id="rId61"/>
      <p:bold r:id="rId62"/>
      <p:italic r:id="rId63"/>
      <p:boldItalic r:id="rId64"/>
    </p:embeddedFont>
    <p:embeddedFont>
      <p:font typeface="Titillium Web SemiBold" panose="00000700000000000000" pitchFamily="2" charset="0"/>
      <p:bold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6" roundtripDataSignature="AMtx7mik5AF6+0WCC9DsNPwq7uKaVTC/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79EE09-B983-2DF1-4C67-BFFBB982CF83}" name="Kelsey, Alice E (ACL)" initials="KAE(" userId="S::Alice.Kelsey@acl.hhs.gov::603999d2-ed56-403f-8777-20490e763fb9" providerId="AD"/>
  <p188:author id="{5E815941-32D0-DE92-3CB7-1EC23D2E02F7}" name="Frank-Carr, Claire (ACL) (CTR)" initials="FCC((" userId="S::Claire.Frank-carr@acl.hhs.gov::023a24b7-4ee5-46bf-8a1c-3b2e4b8d21fb" providerId="AD"/>
  <p188:author id="{0CF7B75A-FA3D-FB41-04BA-7300941C996C}" name="Boven, Lacey (ACL)" initials="BL(" userId="S::Lacey.Boven@acl.hhs.gov::fef87cd9-aefe-408e-8293-700bfbce14f7" providerId="AD"/>
  <p188:author id="{52F0525D-336C-8C2F-134B-285739DDDFBC}" name="Boven, Lacey (ACL)" initials="B(" userId="S::lacey.boven@acl.hhs.gov::fef87cd9-aefe-408e-8293-700bfbce14f7" providerId="AD"/>
  <p188:author id="{02A4F35E-26F2-ECA5-3D55-BC85DEEF69B8}" name="Wiatr-Rodriguez, Amy (ACL)" initials="W(" userId="S::amy.wiatr-rodriguez@acl.hhs.gov::c0cc0f9c-2144-4fff-96fa-b7fe924e9c14" providerId="AD"/>
  <p188:author id="{C18527AB-A0B2-55B8-C431-469F24D139E7}" name="Frank-Carr, Claire (ACL) (CTR)" initials="F(" userId="S::claire.frank-carr@acl.hhs.gov::023a24b7-4ee5-46bf-8a1c-3b2e4b8d21fb" providerId="AD"/>
  <p188:author id="{F3FF99C9-31F7-A497-853C-EB20D8DEB351}" name="Wiatr-Rodriguez, Amy (ACL)" initials="WRA(" userId="S::Amy.Wiatr-Rodriguez@acl.hhs.gov::c0cc0f9c-2144-4fff-96fa-b7fe924e9c14" providerId="AD"/>
  <p188:author id="{76A4A1E3-EA43-7F6B-7AA0-E39A0896CA95}" name="Benson, Kari (ACL)" initials="B(" userId="S::kari.benson@acl.hhs.gov::20c1243f-d3c9-4e71-8634-e0579a21b5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0ED9BF-9D1D-4861-8CE4-F2797EB4B9B3}">
  <a:tblStyle styleId="{200ED9BF-9D1D-4861-8CE4-F2797EB4B9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E"/>
          </a:solidFill>
        </a:fill>
      </a:tcStyle>
    </a:wholeTbl>
    <a:band1H>
      <a:tcTxStyle b="off" i="off"/>
      <a:tcStyle>
        <a:tcBdr/>
        <a:fill>
          <a:solidFill>
            <a:srgbClr val="CACFDB"/>
          </a:solidFill>
        </a:fill>
      </a:tcStyle>
    </a:band1H>
    <a:band2H>
      <a:tcTxStyle b="off" i="off"/>
      <a:tcStyle>
        <a:tcBdr/>
      </a:tcStyle>
    </a:band2H>
    <a:band1V>
      <a:tcTxStyle b="off" i="off"/>
      <a:tcStyle>
        <a:tcBdr/>
        <a:fill>
          <a:solidFill>
            <a:srgbClr val="CACF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38F9B8A-2C53-42EA-BEEE-5DBB675C68A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71" autoAdjust="0"/>
  </p:normalViewPr>
  <p:slideViewPr>
    <p:cSldViewPr snapToGrid="0">
      <p:cViewPr varScale="1">
        <p:scale>
          <a:sx n="60" d="100"/>
          <a:sy n="60" d="100"/>
        </p:scale>
        <p:origin x="152"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openxmlformats.org/officeDocument/2006/relationships/font" Target="fonts/font11.fntdata"/><Relationship Id="rId76"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9"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61" Type="http://schemas.openxmlformats.org/officeDocument/2006/relationships/font" Target="fonts/font9.fntdata"/><Relationship Id="rId82"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ven, Lacey (ACL)" userId="S::lacey.boven@acl.hhs.gov::fef87cd9-aefe-408e-8293-700bfbce14f7" providerId="AD" clId="Web-{681299A6-5065-7865-E3D3-2EA7FF4C806C}"/>
    <pc:docChg chg="delSld modSld">
      <pc:chgData name="Boven, Lacey (ACL)" userId="S::lacey.boven@acl.hhs.gov::fef87cd9-aefe-408e-8293-700bfbce14f7" providerId="AD" clId="Web-{681299A6-5065-7865-E3D3-2EA7FF4C806C}" dt="2024-04-30T15:44:40.489" v="22" actId="20577"/>
      <pc:docMkLst>
        <pc:docMk/>
      </pc:docMkLst>
      <pc:sldChg chg="del">
        <pc:chgData name="Boven, Lacey (ACL)" userId="S::lacey.boven@acl.hhs.gov::fef87cd9-aefe-408e-8293-700bfbce14f7" providerId="AD" clId="Web-{681299A6-5065-7865-E3D3-2EA7FF4C806C}" dt="2024-04-30T14:16:22.036" v="0"/>
        <pc:sldMkLst>
          <pc:docMk/>
          <pc:sldMk cId="3669957641" sldId="304"/>
        </pc:sldMkLst>
      </pc:sldChg>
      <pc:sldChg chg="modSp">
        <pc:chgData name="Boven, Lacey (ACL)" userId="S::lacey.boven@acl.hhs.gov::fef87cd9-aefe-408e-8293-700bfbce14f7" providerId="AD" clId="Web-{681299A6-5065-7865-E3D3-2EA7FF4C806C}" dt="2024-04-30T15:44:40.489" v="22" actId="20577"/>
        <pc:sldMkLst>
          <pc:docMk/>
          <pc:sldMk cId="1102540917" sldId="479"/>
        </pc:sldMkLst>
        <pc:spChg chg="mod">
          <ac:chgData name="Boven, Lacey (ACL)" userId="S::lacey.boven@acl.hhs.gov::fef87cd9-aefe-408e-8293-700bfbce14f7" providerId="AD" clId="Web-{681299A6-5065-7865-E3D3-2EA7FF4C806C}" dt="2024-04-30T15:44:40.489" v="22" actId="20577"/>
          <ac:spMkLst>
            <pc:docMk/>
            <pc:sldMk cId="1102540917" sldId="479"/>
            <ac:spMk id="3" creationId="{00000000-0000-0000-0000-000000000000}"/>
          </ac:spMkLst>
        </pc:spChg>
      </pc:sldChg>
    </pc:docChg>
  </pc:docChgLst>
  <pc:docChgLst>
    <pc:chgData name="Markel, Sarah (ACL)" userId="S::sarah.markel@acl.hhs.gov::934a4c8b-f354-416a-82a4-3ba6200b1911" providerId="AD" clId="Web-{C9610698-A119-1D46-265E-9F729B86C9FC}"/>
    <pc:docChg chg="modSld">
      <pc:chgData name="Markel, Sarah (ACL)" userId="S::sarah.markel@acl.hhs.gov::934a4c8b-f354-416a-82a4-3ba6200b1911" providerId="AD" clId="Web-{C9610698-A119-1D46-265E-9F729B86C9FC}" dt="2024-03-25T20:53:16.754" v="7" actId="1076"/>
      <pc:docMkLst>
        <pc:docMk/>
      </pc:docMkLst>
      <pc:sldChg chg="modSp">
        <pc:chgData name="Markel, Sarah (ACL)" userId="S::sarah.markel@acl.hhs.gov::934a4c8b-f354-416a-82a4-3ba6200b1911" providerId="AD" clId="Web-{C9610698-A119-1D46-265E-9F729B86C9FC}" dt="2024-03-25T20:53:16.754" v="7" actId="1076"/>
        <pc:sldMkLst>
          <pc:docMk/>
          <pc:sldMk cId="2241447357" sldId="287"/>
        </pc:sldMkLst>
        <pc:spChg chg="mod">
          <ac:chgData name="Markel, Sarah (ACL)" userId="S::sarah.markel@acl.hhs.gov::934a4c8b-f354-416a-82a4-3ba6200b1911" providerId="AD" clId="Web-{C9610698-A119-1D46-265E-9F729B86C9FC}" dt="2024-03-25T20:53:12.957" v="6" actId="1076"/>
          <ac:spMkLst>
            <pc:docMk/>
            <pc:sldMk cId="2241447357" sldId="287"/>
            <ac:spMk id="2" creationId="{E1D97D4C-20C2-7039-24E9-5CF82D81BF18}"/>
          </ac:spMkLst>
        </pc:spChg>
        <pc:spChg chg="mod">
          <ac:chgData name="Markel, Sarah (ACL)" userId="S::sarah.markel@acl.hhs.gov::934a4c8b-f354-416a-82a4-3ba6200b1911" providerId="AD" clId="Web-{C9610698-A119-1D46-265E-9F729B86C9FC}" dt="2024-03-25T20:53:16.754" v="7" actId="1076"/>
          <ac:spMkLst>
            <pc:docMk/>
            <pc:sldMk cId="2241447357" sldId="287"/>
            <ac:spMk id="3" creationId="{CC5E3C29-6894-1724-CCC6-9CB9EF0D84B0}"/>
          </ac:spMkLst>
        </pc:spChg>
      </pc:sldChg>
      <pc:sldChg chg="modSp">
        <pc:chgData name="Markel, Sarah (ACL)" userId="S::sarah.markel@acl.hhs.gov::934a4c8b-f354-416a-82a4-3ba6200b1911" providerId="AD" clId="Web-{C9610698-A119-1D46-265E-9F729B86C9FC}" dt="2024-03-25T20:52:46.535" v="4" actId="14100"/>
        <pc:sldMkLst>
          <pc:docMk/>
          <pc:sldMk cId="2415035927" sldId="295"/>
        </pc:sldMkLst>
        <pc:spChg chg="mod">
          <ac:chgData name="Markel, Sarah (ACL)" userId="S::sarah.markel@acl.hhs.gov::934a4c8b-f354-416a-82a4-3ba6200b1911" providerId="AD" clId="Web-{C9610698-A119-1D46-265E-9F729B86C9FC}" dt="2024-03-25T20:52:46.535" v="4" actId="14100"/>
          <ac:spMkLst>
            <pc:docMk/>
            <pc:sldMk cId="2415035927" sldId="295"/>
            <ac:spMk id="7" creationId="{307DD01B-7567-A5EC-F1C2-39B4EF495609}"/>
          </ac:spMkLst>
        </pc:spChg>
      </pc:sldChg>
    </pc:docChg>
  </pc:docChgLst>
  <pc:docChgLst>
    <pc:chgData name="Frank-Carr, Claire (ACL) (CTR)" userId="S::claire.frank-carr@acl.hhs.gov::023a24b7-4ee5-46bf-8a1c-3b2e4b8d21fb" providerId="AD" clId="Web-{9813BB45-90B9-4713-8473-118775B5137C}"/>
    <pc:docChg chg="modSld">
      <pc:chgData name="Frank-Carr, Claire (ACL) (CTR)" userId="S::claire.frank-carr@acl.hhs.gov::023a24b7-4ee5-46bf-8a1c-3b2e4b8d21fb" providerId="AD" clId="Web-{9813BB45-90B9-4713-8473-118775B5137C}" dt="2024-04-19T15:26:59.659" v="10"/>
      <pc:docMkLst>
        <pc:docMk/>
      </pc:docMkLst>
      <pc:sldChg chg="modNotes">
        <pc:chgData name="Frank-Carr, Claire (ACL) (CTR)" userId="S::claire.frank-carr@acl.hhs.gov::023a24b7-4ee5-46bf-8a1c-3b2e4b8d21fb" providerId="AD" clId="Web-{9813BB45-90B9-4713-8473-118775B5137C}" dt="2024-04-19T15:26:59.659" v="10"/>
        <pc:sldMkLst>
          <pc:docMk/>
          <pc:sldMk cId="3669957641" sldId="304"/>
        </pc:sldMkLst>
      </pc:sldChg>
    </pc:docChg>
  </pc:docChgLst>
  <pc:docChgLst>
    <pc:chgData name="Boven, Lacey (ACL)" userId="S::lacey.boven@acl.hhs.gov::fef87cd9-aefe-408e-8293-700bfbce14f7" providerId="AD" clId="Web-{1F1C7329-3EE5-5093-9749-53FB9AB22E51}"/>
    <pc:docChg chg="mod">
      <pc:chgData name="Boven, Lacey (ACL)" userId="S::lacey.boven@acl.hhs.gov::fef87cd9-aefe-408e-8293-700bfbce14f7" providerId="AD" clId="Web-{1F1C7329-3EE5-5093-9749-53FB9AB22E51}" dt="2024-05-17T18:27:43.577" v="1"/>
      <pc:docMkLst>
        <pc:docMk/>
      </pc:docMkLst>
      <pc:sldChg chg="modCm">
        <pc:chgData name="Boven, Lacey (ACL)" userId="S::lacey.boven@acl.hhs.gov::fef87cd9-aefe-408e-8293-700bfbce14f7" providerId="AD" clId="Web-{1F1C7329-3EE5-5093-9749-53FB9AB22E51}" dt="2024-05-17T18:27:43.577" v="1"/>
        <pc:sldMkLst>
          <pc:docMk/>
          <pc:sldMk cId="2936578380" sldId="299"/>
        </pc:sldMkLst>
      </pc:sldChg>
    </pc:docChg>
  </pc:docChgLst>
  <pc:docChgLst>
    <pc:chgData name="Frank-Carr, Claire (ACL) (CTR)" userId="023a24b7-4ee5-46bf-8a1c-3b2e4b8d21fb" providerId="ADAL" clId="{B7412D42-64A3-42A1-9D71-E0B4F44B8636}"/>
    <pc:docChg chg="undo redo custSel addSld delSld modSld sldOrd">
      <pc:chgData name="Frank-Carr, Claire (ACL) (CTR)" userId="023a24b7-4ee5-46bf-8a1c-3b2e4b8d21fb" providerId="ADAL" clId="{B7412D42-64A3-42A1-9D71-E0B4F44B8636}" dt="2024-04-18T19:27:40.777" v="460"/>
      <pc:docMkLst>
        <pc:docMk/>
      </pc:docMkLst>
      <pc:sldChg chg="modSp mod">
        <pc:chgData name="Frank-Carr, Claire (ACL) (CTR)" userId="023a24b7-4ee5-46bf-8a1c-3b2e4b8d21fb" providerId="ADAL" clId="{B7412D42-64A3-42A1-9D71-E0B4F44B8636}" dt="2024-04-18T19:04:20.880" v="110" actId="255"/>
        <pc:sldMkLst>
          <pc:docMk/>
          <pc:sldMk cId="0" sldId="256"/>
        </pc:sldMkLst>
        <pc:spChg chg="mod">
          <ac:chgData name="Frank-Carr, Claire (ACL) (CTR)" userId="023a24b7-4ee5-46bf-8a1c-3b2e4b8d21fb" providerId="ADAL" clId="{B7412D42-64A3-42A1-9D71-E0B4F44B8636}" dt="2024-04-18T19:03:49.403" v="48" actId="20577"/>
          <ac:spMkLst>
            <pc:docMk/>
            <pc:sldMk cId="0" sldId="256"/>
            <ac:spMk id="2" creationId="{ECFACE5B-ED08-894A-64AF-253DF0FE54CD}"/>
          </ac:spMkLst>
        </pc:spChg>
        <pc:spChg chg="mod">
          <ac:chgData name="Frank-Carr, Claire (ACL) (CTR)" userId="023a24b7-4ee5-46bf-8a1c-3b2e4b8d21fb" providerId="ADAL" clId="{B7412D42-64A3-42A1-9D71-E0B4F44B8636}" dt="2024-04-18T19:04:20.880" v="110" actId="255"/>
          <ac:spMkLst>
            <pc:docMk/>
            <pc:sldMk cId="0" sldId="256"/>
            <ac:spMk id="3" creationId="{ABE3A34F-DF11-4EFC-A8AE-8CB74B3F2EB5}"/>
          </ac:spMkLst>
        </pc:spChg>
      </pc:sldChg>
      <pc:sldChg chg="delSp modSp mod">
        <pc:chgData name="Frank-Carr, Claire (ACL) (CTR)" userId="023a24b7-4ee5-46bf-8a1c-3b2e4b8d21fb" providerId="ADAL" clId="{B7412D42-64A3-42A1-9D71-E0B4F44B8636}" dt="2024-04-18T19:06:10.699" v="180" actId="478"/>
        <pc:sldMkLst>
          <pc:docMk/>
          <pc:sldMk cId="0" sldId="257"/>
        </pc:sldMkLst>
        <pc:spChg chg="mod">
          <ac:chgData name="Frank-Carr, Claire (ACL) (CTR)" userId="023a24b7-4ee5-46bf-8a1c-3b2e4b8d21fb" providerId="ADAL" clId="{B7412D42-64A3-42A1-9D71-E0B4F44B8636}" dt="2024-04-18T19:06:05.489" v="179" actId="14100"/>
          <ac:spMkLst>
            <pc:docMk/>
            <pc:sldMk cId="0" sldId="257"/>
            <ac:spMk id="2" creationId="{131AEC11-92B0-E481-F052-325FF71809DA}"/>
          </ac:spMkLst>
        </pc:spChg>
        <pc:spChg chg="del">
          <ac:chgData name="Frank-Carr, Claire (ACL) (CTR)" userId="023a24b7-4ee5-46bf-8a1c-3b2e4b8d21fb" providerId="ADAL" clId="{B7412D42-64A3-42A1-9D71-E0B4F44B8636}" dt="2024-04-18T19:06:10.699" v="180" actId="478"/>
          <ac:spMkLst>
            <pc:docMk/>
            <pc:sldMk cId="0" sldId="257"/>
            <ac:spMk id="3" creationId="{B6E4A347-E045-1CE8-41C1-6BDF4C2C1DA5}"/>
          </ac:spMkLst>
        </pc:spChg>
        <pc:spChg chg="mod">
          <ac:chgData name="Frank-Carr, Claire (ACL) (CTR)" userId="023a24b7-4ee5-46bf-8a1c-3b2e4b8d21fb" providerId="ADAL" clId="{B7412D42-64A3-42A1-9D71-E0B4F44B8636}" dt="2024-04-18T19:05:16.999" v="132" actId="20577"/>
          <ac:spMkLst>
            <pc:docMk/>
            <pc:sldMk cId="0" sldId="257"/>
            <ac:spMk id="4" creationId="{AAFB11B3-AEA9-BED7-265C-3C638144ABC5}"/>
          </ac:spMkLst>
        </pc:spChg>
      </pc:sldChg>
      <pc:sldChg chg="del">
        <pc:chgData name="Frank-Carr, Claire (ACL) (CTR)" userId="023a24b7-4ee5-46bf-8a1c-3b2e4b8d21fb" providerId="ADAL" clId="{B7412D42-64A3-42A1-9D71-E0B4F44B8636}" dt="2024-04-18T19:19:10.575" v="434" actId="47"/>
        <pc:sldMkLst>
          <pc:docMk/>
          <pc:sldMk cId="2434741879" sldId="258"/>
        </pc:sldMkLst>
      </pc:sldChg>
      <pc:sldChg chg="addSp delSp modSp mod modShow addCm modCm">
        <pc:chgData name="Frank-Carr, Claire (ACL) (CTR)" userId="023a24b7-4ee5-46bf-8a1c-3b2e4b8d21fb" providerId="ADAL" clId="{B7412D42-64A3-42A1-9D71-E0B4F44B8636}" dt="2024-04-18T19:27:02.371" v="459"/>
        <pc:sldMkLst>
          <pc:docMk/>
          <pc:sldMk cId="0" sldId="260"/>
        </pc:sldMkLst>
        <pc:spChg chg="add mod">
          <ac:chgData name="Frank-Carr, Claire (ACL) (CTR)" userId="023a24b7-4ee5-46bf-8a1c-3b2e4b8d21fb" providerId="ADAL" clId="{B7412D42-64A3-42A1-9D71-E0B4F44B8636}" dt="2024-04-18T19:19:27.021" v="435" actId="478"/>
          <ac:spMkLst>
            <pc:docMk/>
            <pc:sldMk cId="0" sldId="260"/>
            <ac:spMk id="6" creationId="{3AFFA9A1-FF01-DCB0-5B15-EB5DA4A5794A}"/>
          </ac:spMkLst>
        </pc:spChg>
        <pc:picChg chg="del">
          <ac:chgData name="Frank-Carr, Claire (ACL) (CTR)" userId="023a24b7-4ee5-46bf-8a1c-3b2e4b8d21fb" providerId="ADAL" clId="{B7412D42-64A3-42A1-9D71-E0B4F44B8636}" dt="2024-04-18T19:19:27.021" v="435" actId="478"/>
          <ac:picMkLst>
            <pc:docMk/>
            <pc:sldMk cId="0" sldId="260"/>
            <ac:picMk id="11" creationId="{035FE030-F9D3-0204-03A6-1F44A7A90746}"/>
          </ac:picMkLst>
        </pc:picChg>
      </pc:sldChg>
      <pc:sldChg chg="mod modShow">
        <pc:chgData name="Frank-Carr, Claire (ACL) (CTR)" userId="023a24b7-4ee5-46bf-8a1c-3b2e4b8d21fb" providerId="ADAL" clId="{B7412D42-64A3-42A1-9D71-E0B4F44B8636}" dt="2024-04-18T19:19:48.325" v="437" actId="729"/>
        <pc:sldMkLst>
          <pc:docMk/>
          <pc:sldMk cId="0" sldId="261"/>
        </pc:sldMkLst>
      </pc:sldChg>
      <pc:sldChg chg="mod modShow">
        <pc:chgData name="Frank-Carr, Claire (ACL) (CTR)" userId="023a24b7-4ee5-46bf-8a1c-3b2e4b8d21fb" providerId="ADAL" clId="{B7412D42-64A3-42A1-9D71-E0B4F44B8636}" dt="2024-04-18T19:19:54.979" v="439" actId="729"/>
        <pc:sldMkLst>
          <pc:docMk/>
          <pc:sldMk cId="0" sldId="262"/>
        </pc:sldMkLst>
      </pc:sldChg>
      <pc:sldChg chg="add del mod modShow">
        <pc:chgData name="Frank-Carr, Claire (ACL) (CTR)" userId="023a24b7-4ee5-46bf-8a1c-3b2e4b8d21fb" providerId="ADAL" clId="{B7412D42-64A3-42A1-9D71-E0B4F44B8636}" dt="2024-04-18T19:20:48.100" v="441" actId="729"/>
        <pc:sldMkLst>
          <pc:docMk/>
          <pc:sldMk cId="4224951576" sldId="264"/>
        </pc:sldMkLst>
      </pc:sldChg>
      <pc:sldChg chg="del">
        <pc:chgData name="Frank-Carr, Claire (ACL) (CTR)" userId="023a24b7-4ee5-46bf-8a1c-3b2e4b8d21fb" providerId="ADAL" clId="{B7412D42-64A3-42A1-9D71-E0B4F44B8636}" dt="2024-04-18T19:17:14.658" v="415" actId="47"/>
        <pc:sldMkLst>
          <pc:docMk/>
          <pc:sldMk cId="0" sldId="266"/>
        </pc:sldMkLst>
      </pc:sldChg>
      <pc:sldChg chg="del">
        <pc:chgData name="Frank-Carr, Claire (ACL) (CTR)" userId="023a24b7-4ee5-46bf-8a1c-3b2e4b8d21fb" providerId="ADAL" clId="{B7412D42-64A3-42A1-9D71-E0B4F44B8636}" dt="2024-04-18T19:18:23.834" v="430" actId="47"/>
        <pc:sldMkLst>
          <pc:docMk/>
          <pc:sldMk cId="0" sldId="267"/>
        </pc:sldMkLst>
      </pc:sldChg>
      <pc:sldChg chg="add del mod ord modShow">
        <pc:chgData name="Frank-Carr, Claire (ACL) (CTR)" userId="023a24b7-4ee5-46bf-8a1c-3b2e4b8d21fb" providerId="ADAL" clId="{B7412D42-64A3-42A1-9D71-E0B4F44B8636}" dt="2024-04-18T19:23:40.304" v="455"/>
        <pc:sldMkLst>
          <pc:docMk/>
          <pc:sldMk cId="0" sldId="268"/>
        </pc:sldMkLst>
      </pc:sldChg>
      <pc:sldChg chg="add del mod modShow">
        <pc:chgData name="Frank-Carr, Claire (ACL) (CTR)" userId="023a24b7-4ee5-46bf-8a1c-3b2e4b8d21fb" providerId="ADAL" clId="{B7412D42-64A3-42A1-9D71-E0B4F44B8636}" dt="2024-04-18T19:23:23.295" v="451" actId="729"/>
        <pc:sldMkLst>
          <pc:docMk/>
          <pc:sldMk cId="0" sldId="269"/>
        </pc:sldMkLst>
      </pc:sldChg>
      <pc:sldChg chg="del">
        <pc:chgData name="Frank-Carr, Claire (ACL) (CTR)" userId="023a24b7-4ee5-46bf-8a1c-3b2e4b8d21fb" providerId="ADAL" clId="{B7412D42-64A3-42A1-9D71-E0B4F44B8636}" dt="2024-04-18T19:17:18.745" v="418" actId="47"/>
        <pc:sldMkLst>
          <pc:docMk/>
          <pc:sldMk cId="0" sldId="270"/>
        </pc:sldMkLst>
      </pc:sldChg>
      <pc:sldChg chg="del">
        <pc:chgData name="Frank-Carr, Claire (ACL) (CTR)" userId="023a24b7-4ee5-46bf-8a1c-3b2e4b8d21fb" providerId="ADAL" clId="{B7412D42-64A3-42A1-9D71-E0B4F44B8636}" dt="2024-04-18T19:18:19.724" v="428" actId="47"/>
        <pc:sldMkLst>
          <pc:docMk/>
          <pc:sldMk cId="0" sldId="272"/>
        </pc:sldMkLst>
      </pc:sldChg>
      <pc:sldChg chg="del">
        <pc:chgData name="Frank-Carr, Claire (ACL) (CTR)" userId="023a24b7-4ee5-46bf-8a1c-3b2e4b8d21fb" providerId="ADAL" clId="{B7412D42-64A3-42A1-9D71-E0B4F44B8636}" dt="2024-04-18T19:17:19.548" v="419" actId="47"/>
        <pc:sldMkLst>
          <pc:docMk/>
          <pc:sldMk cId="0" sldId="273"/>
        </pc:sldMkLst>
      </pc:sldChg>
      <pc:sldChg chg="del">
        <pc:chgData name="Frank-Carr, Claire (ACL) (CTR)" userId="023a24b7-4ee5-46bf-8a1c-3b2e4b8d21fb" providerId="ADAL" clId="{B7412D42-64A3-42A1-9D71-E0B4F44B8636}" dt="2024-04-18T19:17:22.143" v="420" actId="47"/>
        <pc:sldMkLst>
          <pc:docMk/>
          <pc:sldMk cId="0" sldId="274"/>
        </pc:sldMkLst>
      </pc:sldChg>
      <pc:sldChg chg="del">
        <pc:chgData name="Frank-Carr, Claire (ACL) (CTR)" userId="023a24b7-4ee5-46bf-8a1c-3b2e4b8d21fb" providerId="ADAL" clId="{B7412D42-64A3-42A1-9D71-E0B4F44B8636}" dt="2024-04-18T19:17:24.677" v="421" actId="47"/>
        <pc:sldMkLst>
          <pc:docMk/>
          <pc:sldMk cId="0" sldId="275"/>
        </pc:sldMkLst>
      </pc:sldChg>
      <pc:sldChg chg="del">
        <pc:chgData name="Frank-Carr, Claire (ACL) (CTR)" userId="023a24b7-4ee5-46bf-8a1c-3b2e4b8d21fb" providerId="ADAL" clId="{B7412D42-64A3-42A1-9D71-E0B4F44B8636}" dt="2024-04-18T19:17:27.280" v="422" actId="47"/>
        <pc:sldMkLst>
          <pc:docMk/>
          <pc:sldMk cId="0" sldId="276"/>
        </pc:sldMkLst>
      </pc:sldChg>
      <pc:sldChg chg="mod ord modShow">
        <pc:chgData name="Frank-Carr, Claire (ACL) (CTR)" userId="023a24b7-4ee5-46bf-8a1c-3b2e4b8d21fb" providerId="ADAL" clId="{B7412D42-64A3-42A1-9D71-E0B4F44B8636}" dt="2024-04-18T19:20:49.909" v="442" actId="729"/>
        <pc:sldMkLst>
          <pc:docMk/>
          <pc:sldMk cId="0" sldId="277"/>
        </pc:sldMkLst>
      </pc:sldChg>
      <pc:sldChg chg="del">
        <pc:chgData name="Frank-Carr, Claire (ACL) (CTR)" userId="023a24b7-4ee5-46bf-8a1c-3b2e4b8d21fb" providerId="ADAL" clId="{B7412D42-64A3-42A1-9D71-E0B4F44B8636}" dt="2024-04-18T19:17:39.615" v="425" actId="47"/>
        <pc:sldMkLst>
          <pc:docMk/>
          <pc:sldMk cId="0" sldId="278"/>
        </pc:sldMkLst>
      </pc:sldChg>
      <pc:sldChg chg="modSp mod">
        <pc:chgData name="Frank-Carr, Claire (ACL) (CTR)" userId="023a24b7-4ee5-46bf-8a1c-3b2e4b8d21fb" providerId="ADAL" clId="{B7412D42-64A3-42A1-9D71-E0B4F44B8636}" dt="2024-04-18T19:15:34.585" v="380" actId="20577"/>
        <pc:sldMkLst>
          <pc:docMk/>
          <pc:sldMk cId="0" sldId="279"/>
        </pc:sldMkLst>
        <pc:spChg chg="mod">
          <ac:chgData name="Frank-Carr, Claire (ACL) (CTR)" userId="023a24b7-4ee5-46bf-8a1c-3b2e4b8d21fb" providerId="ADAL" clId="{B7412D42-64A3-42A1-9D71-E0B4F44B8636}" dt="2024-04-18T19:15:34.585" v="380" actId="20577"/>
          <ac:spMkLst>
            <pc:docMk/>
            <pc:sldMk cId="0" sldId="279"/>
            <ac:spMk id="11" creationId="{DFF8AEB3-BCC4-B0EC-DE6C-9B6E25BDD1D3}"/>
          </ac:spMkLst>
        </pc:spChg>
      </pc:sldChg>
      <pc:sldChg chg="del">
        <pc:chgData name="Frank-Carr, Claire (ACL) (CTR)" userId="023a24b7-4ee5-46bf-8a1c-3b2e4b8d21fb" providerId="ADAL" clId="{B7412D42-64A3-42A1-9D71-E0B4F44B8636}" dt="2024-04-18T19:16:16.380" v="383" actId="47"/>
        <pc:sldMkLst>
          <pc:docMk/>
          <pc:sldMk cId="0" sldId="280"/>
        </pc:sldMkLst>
      </pc:sldChg>
      <pc:sldChg chg="add del mod modShow">
        <pc:chgData name="Frank-Carr, Claire (ACL) (CTR)" userId="023a24b7-4ee5-46bf-8a1c-3b2e4b8d21fb" providerId="ADAL" clId="{B7412D42-64A3-42A1-9D71-E0B4F44B8636}" dt="2024-04-18T19:21:14.523" v="444" actId="729"/>
        <pc:sldMkLst>
          <pc:docMk/>
          <pc:sldMk cId="1238067102" sldId="281"/>
        </pc:sldMkLst>
      </pc:sldChg>
      <pc:sldChg chg="del">
        <pc:chgData name="Frank-Carr, Claire (ACL) (CTR)" userId="023a24b7-4ee5-46bf-8a1c-3b2e4b8d21fb" providerId="ADAL" clId="{B7412D42-64A3-42A1-9D71-E0B4F44B8636}" dt="2024-04-18T19:17:07.862" v="410" actId="47"/>
        <pc:sldMkLst>
          <pc:docMk/>
          <pc:sldMk cId="3647496363" sldId="282"/>
        </pc:sldMkLst>
      </pc:sldChg>
      <pc:sldChg chg="del">
        <pc:chgData name="Frank-Carr, Claire (ACL) (CTR)" userId="023a24b7-4ee5-46bf-8a1c-3b2e4b8d21fb" providerId="ADAL" clId="{B7412D42-64A3-42A1-9D71-E0B4F44B8636}" dt="2024-04-18T19:17:08.553" v="411" actId="47"/>
        <pc:sldMkLst>
          <pc:docMk/>
          <pc:sldMk cId="1118728492" sldId="283"/>
        </pc:sldMkLst>
      </pc:sldChg>
      <pc:sldChg chg="del">
        <pc:chgData name="Frank-Carr, Claire (ACL) (CTR)" userId="023a24b7-4ee5-46bf-8a1c-3b2e4b8d21fb" providerId="ADAL" clId="{B7412D42-64A3-42A1-9D71-E0B4F44B8636}" dt="2024-04-18T19:17:12.410" v="414" actId="47"/>
        <pc:sldMkLst>
          <pc:docMk/>
          <pc:sldMk cId="3326870465" sldId="285"/>
        </pc:sldMkLst>
      </pc:sldChg>
      <pc:sldChg chg="del">
        <pc:chgData name="Frank-Carr, Claire (ACL) (CTR)" userId="023a24b7-4ee5-46bf-8a1c-3b2e4b8d21fb" providerId="ADAL" clId="{B7412D42-64A3-42A1-9D71-E0B4F44B8636}" dt="2024-04-18T19:17:11.024" v="413" actId="47"/>
        <pc:sldMkLst>
          <pc:docMk/>
          <pc:sldMk cId="1703283992" sldId="286"/>
        </pc:sldMkLst>
      </pc:sldChg>
      <pc:sldChg chg="mod modShow">
        <pc:chgData name="Frank-Carr, Claire (ACL) (CTR)" userId="023a24b7-4ee5-46bf-8a1c-3b2e4b8d21fb" providerId="ADAL" clId="{B7412D42-64A3-42A1-9D71-E0B4F44B8636}" dt="2024-04-18T19:16:21.918" v="384" actId="729"/>
        <pc:sldMkLst>
          <pc:docMk/>
          <pc:sldMk cId="2241447357" sldId="287"/>
        </pc:sldMkLst>
      </pc:sldChg>
      <pc:sldChg chg="mod modShow">
        <pc:chgData name="Frank-Carr, Claire (ACL) (CTR)" userId="023a24b7-4ee5-46bf-8a1c-3b2e4b8d21fb" providerId="ADAL" clId="{B7412D42-64A3-42A1-9D71-E0B4F44B8636}" dt="2024-04-18T19:15:53.198" v="381" actId="729"/>
        <pc:sldMkLst>
          <pc:docMk/>
          <pc:sldMk cId="2881980799" sldId="288"/>
        </pc:sldMkLst>
      </pc:sldChg>
      <pc:sldChg chg="del">
        <pc:chgData name="Frank-Carr, Claire (ACL) (CTR)" userId="023a24b7-4ee5-46bf-8a1c-3b2e4b8d21fb" providerId="ADAL" clId="{B7412D42-64A3-42A1-9D71-E0B4F44B8636}" dt="2024-04-18T19:18:51.125" v="433" actId="47"/>
        <pc:sldMkLst>
          <pc:docMk/>
          <pc:sldMk cId="1597676334" sldId="290"/>
        </pc:sldMkLst>
      </pc:sldChg>
      <pc:sldChg chg="mod modShow">
        <pc:chgData name="Frank-Carr, Claire (ACL) (CTR)" userId="023a24b7-4ee5-46bf-8a1c-3b2e4b8d21fb" providerId="ADAL" clId="{B7412D42-64A3-42A1-9D71-E0B4F44B8636}" dt="2024-04-18T19:19:52.660" v="438" actId="729"/>
        <pc:sldMkLst>
          <pc:docMk/>
          <pc:sldMk cId="410503123" sldId="292"/>
        </pc:sldMkLst>
      </pc:sldChg>
      <pc:sldChg chg="addSp delSp modSp mod ord">
        <pc:chgData name="Frank-Carr, Claire (ACL) (CTR)" userId="023a24b7-4ee5-46bf-8a1c-3b2e4b8d21fb" providerId="ADAL" clId="{B7412D42-64A3-42A1-9D71-E0B4F44B8636}" dt="2024-04-18T19:21:47.596" v="448" actId="20577"/>
        <pc:sldMkLst>
          <pc:docMk/>
          <pc:sldMk cId="270268475" sldId="293"/>
        </pc:sldMkLst>
        <pc:spChg chg="mod">
          <ac:chgData name="Frank-Carr, Claire (ACL) (CTR)" userId="023a24b7-4ee5-46bf-8a1c-3b2e4b8d21fb" providerId="ADAL" clId="{B7412D42-64A3-42A1-9D71-E0B4F44B8636}" dt="2024-04-18T19:21:47.596" v="448" actId="20577"/>
          <ac:spMkLst>
            <pc:docMk/>
            <pc:sldMk cId="270268475" sldId="293"/>
            <ac:spMk id="2" creationId="{258DB7BE-0702-EB85-D110-E1300E65795B}"/>
          </ac:spMkLst>
        </pc:spChg>
        <pc:spChg chg="add del mod">
          <ac:chgData name="Frank-Carr, Claire (ACL) (CTR)" userId="023a24b7-4ee5-46bf-8a1c-3b2e4b8d21fb" providerId="ADAL" clId="{B7412D42-64A3-42A1-9D71-E0B4F44B8636}" dt="2024-04-18T19:14:31.900" v="358" actId="1076"/>
          <ac:spMkLst>
            <pc:docMk/>
            <pc:sldMk cId="270268475" sldId="293"/>
            <ac:spMk id="3" creationId="{810233F4-CA36-0CFC-02F7-7898A7698023}"/>
          </ac:spMkLst>
        </pc:spChg>
      </pc:sldChg>
      <pc:sldChg chg="modSp mod">
        <pc:chgData name="Frank-Carr, Claire (ACL) (CTR)" userId="023a24b7-4ee5-46bf-8a1c-3b2e4b8d21fb" providerId="ADAL" clId="{B7412D42-64A3-42A1-9D71-E0B4F44B8636}" dt="2024-04-18T19:17:03.501" v="409" actId="20577"/>
        <pc:sldMkLst>
          <pc:docMk/>
          <pc:sldMk cId="3468349836" sldId="294"/>
        </pc:sldMkLst>
        <pc:spChg chg="mod">
          <ac:chgData name="Frank-Carr, Claire (ACL) (CTR)" userId="023a24b7-4ee5-46bf-8a1c-3b2e4b8d21fb" providerId="ADAL" clId="{B7412D42-64A3-42A1-9D71-E0B4F44B8636}" dt="2024-04-18T19:17:03.501" v="409" actId="20577"/>
          <ac:spMkLst>
            <pc:docMk/>
            <pc:sldMk cId="3468349836" sldId="294"/>
            <ac:spMk id="2" creationId="{25CA6593-E77C-13BA-A904-238F547543B5}"/>
          </ac:spMkLst>
        </pc:spChg>
      </pc:sldChg>
      <pc:sldChg chg="addSp modSp mod">
        <pc:chgData name="Frank-Carr, Claire (ACL) (CTR)" userId="023a24b7-4ee5-46bf-8a1c-3b2e4b8d21fb" providerId="ADAL" clId="{B7412D42-64A3-42A1-9D71-E0B4F44B8636}" dt="2024-04-18T19:10:59.326" v="302" actId="1076"/>
        <pc:sldMkLst>
          <pc:docMk/>
          <pc:sldMk cId="2415035927" sldId="295"/>
        </pc:sldMkLst>
        <pc:spChg chg="add mod">
          <ac:chgData name="Frank-Carr, Claire (ACL) (CTR)" userId="023a24b7-4ee5-46bf-8a1c-3b2e4b8d21fb" providerId="ADAL" clId="{B7412D42-64A3-42A1-9D71-E0B4F44B8636}" dt="2024-04-18T19:09:46.889" v="301" actId="14100"/>
          <ac:spMkLst>
            <pc:docMk/>
            <pc:sldMk cId="2415035927" sldId="295"/>
            <ac:spMk id="2" creationId="{17474985-C8AB-5EB4-2AC3-D5FDDCB7040E}"/>
          </ac:spMkLst>
        </pc:spChg>
        <pc:spChg chg="mod">
          <ac:chgData name="Frank-Carr, Claire (ACL) (CTR)" userId="023a24b7-4ee5-46bf-8a1c-3b2e4b8d21fb" providerId="ADAL" clId="{B7412D42-64A3-42A1-9D71-E0B4F44B8636}" dt="2024-04-18T19:07:34.326" v="294" actId="20577"/>
          <ac:spMkLst>
            <pc:docMk/>
            <pc:sldMk cId="2415035927" sldId="295"/>
            <ac:spMk id="7" creationId="{307DD01B-7567-A5EC-F1C2-39B4EF495609}"/>
          </ac:spMkLst>
        </pc:spChg>
        <pc:spChg chg="mod">
          <ac:chgData name="Frank-Carr, Claire (ACL) (CTR)" userId="023a24b7-4ee5-46bf-8a1c-3b2e4b8d21fb" providerId="ADAL" clId="{B7412D42-64A3-42A1-9D71-E0B4F44B8636}" dt="2024-04-18T19:10:59.326" v="302" actId="1076"/>
          <ac:spMkLst>
            <pc:docMk/>
            <pc:sldMk cId="2415035927" sldId="295"/>
            <ac:spMk id="9" creationId="{616548FE-0E5A-BC2E-050A-D8935EF967EE}"/>
          </ac:spMkLst>
        </pc:spChg>
      </pc:sldChg>
      <pc:sldChg chg="mod modShow">
        <pc:chgData name="Frank-Carr, Claire (ACL) (CTR)" userId="023a24b7-4ee5-46bf-8a1c-3b2e4b8d21fb" providerId="ADAL" clId="{B7412D42-64A3-42A1-9D71-E0B4F44B8636}" dt="2024-04-18T19:15:55.065" v="382" actId="729"/>
        <pc:sldMkLst>
          <pc:docMk/>
          <pc:sldMk cId="2431634846" sldId="296"/>
        </pc:sldMkLst>
      </pc:sldChg>
      <pc:sldChg chg="delSp modSp add mod addCm">
        <pc:chgData name="Frank-Carr, Claire (ACL) (CTR)" userId="023a24b7-4ee5-46bf-8a1c-3b2e4b8d21fb" providerId="ADAL" clId="{B7412D42-64A3-42A1-9D71-E0B4F44B8636}" dt="2024-04-18T19:27:40.777" v="460"/>
        <pc:sldMkLst>
          <pc:docMk/>
          <pc:sldMk cId="596363296" sldId="297"/>
        </pc:sldMkLst>
        <pc:spChg chg="del">
          <ac:chgData name="Frank-Carr, Claire (ACL) (CTR)" userId="023a24b7-4ee5-46bf-8a1c-3b2e4b8d21fb" providerId="ADAL" clId="{B7412D42-64A3-42A1-9D71-E0B4F44B8636}" dt="2024-04-18T19:14:54.255" v="360" actId="478"/>
          <ac:spMkLst>
            <pc:docMk/>
            <pc:sldMk cId="596363296" sldId="297"/>
            <ac:spMk id="2" creationId="{17474985-C8AB-5EB4-2AC3-D5FDDCB7040E}"/>
          </ac:spMkLst>
        </pc:spChg>
        <pc:spChg chg="mod">
          <ac:chgData name="Frank-Carr, Claire (ACL) (CTR)" userId="023a24b7-4ee5-46bf-8a1c-3b2e4b8d21fb" providerId="ADAL" clId="{B7412D42-64A3-42A1-9D71-E0B4F44B8636}" dt="2024-04-18T19:15:06.857" v="366" actId="20577"/>
          <ac:spMkLst>
            <pc:docMk/>
            <pc:sldMk cId="596363296" sldId="297"/>
            <ac:spMk id="9" creationId="{616548FE-0E5A-BC2E-050A-D8935EF967EE}"/>
          </ac:spMkLst>
        </pc:spChg>
      </pc:sldChg>
      <pc:sldChg chg="add del">
        <pc:chgData name="Frank-Carr, Claire (ACL) (CTR)" userId="023a24b7-4ee5-46bf-8a1c-3b2e4b8d21fb" providerId="ADAL" clId="{B7412D42-64A3-42A1-9D71-E0B4F44B8636}" dt="2024-04-18T19:16:27.498" v="385" actId="47"/>
        <pc:sldMkLst>
          <pc:docMk/>
          <pc:sldMk cId="1527538221" sldId="298"/>
        </pc:sldMkLst>
      </pc:sldChg>
      <pc:sldChg chg="add del">
        <pc:chgData name="Frank-Carr, Claire (ACL) (CTR)" userId="023a24b7-4ee5-46bf-8a1c-3b2e4b8d21fb" providerId="ADAL" clId="{B7412D42-64A3-42A1-9D71-E0B4F44B8636}" dt="2024-04-18T19:16:28.313" v="386" actId="47"/>
        <pc:sldMkLst>
          <pc:docMk/>
          <pc:sldMk cId="781992776" sldId="299"/>
        </pc:sldMkLst>
      </pc:sldChg>
      <pc:sldChg chg="add del">
        <pc:chgData name="Frank-Carr, Claire (ACL) (CTR)" userId="023a24b7-4ee5-46bf-8a1c-3b2e4b8d21fb" providerId="ADAL" clId="{B7412D42-64A3-42A1-9D71-E0B4F44B8636}" dt="2024-04-18T19:16:29.068" v="387" actId="47"/>
        <pc:sldMkLst>
          <pc:docMk/>
          <pc:sldMk cId="4111470108" sldId="300"/>
        </pc:sldMkLst>
      </pc:sldChg>
      <pc:sldChg chg="add del">
        <pc:chgData name="Frank-Carr, Claire (ACL) (CTR)" userId="023a24b7-4ee5-46bf-8a1c-3b2e4b8d21fb" providerId="ADAL" clId="{B7412D42-64A3-42A1-9D71-E0B4F44B8636}" dt="2024-04-18T19:16:30.247" v="388" actId="47"/>
        <pc:sldMkLst>
          <pc:docMk/>
          <pc:sldMk cId="3445829148" sldId="301"/>
        </pc:sldMkLst>
      </pc:sldChg>
      <pc:sldMasterChg chg="addSldLayout delSldLayout">
        <pc:chgData name="Frank-Carr, Claire (ACL) (CTR)" userId="023a24b7-4ee5-46bf-8a1c-3b2e4b8d21fb" providerId="ADAL" clId="{B7412D42-64A3-42A1-9D71-E0B4F44B8636}" dt="2024-04-18T19:19:10.575" v="434" actId="47"/>
        <pc:sldMasterMkLst>
          <pc:docMk/>
          <pc:sldMasterMk cId="0" sldId="2147483686"/>
        </pc:sldMasterMkLst>
        <pc:sldLayoutChg chg="del">
          <pc:chgData name="Frank-Carr, Claire (ACL) (CTR)" userId="023a24b7-4ee5-46bf-8a1c-3b2e4b8d21fb" providerId="ADAL" clId="{B7412D42-64A3-42A1-9D71-E0B4F44B8636}" dt="2024-04-18T19:19:10.575" v="434" actId="47"/>
          <pc:sldLayoutMkLst>
            <pc:docMk/>
            <pc:sldMasterMk cId="0" sldId="2147483686"/>
            <pc:sldLayoutMk cId="0" sldId="2147483651"/>
          </pc:sldLayoutMkLst>
        </pc:sldLayoutChg>
        <pc:sldLayoutChg chg="add del">
          <pc:chgData name="Frank-Carr, Claire (ACL) (CTR)" userId="023a24b7-4ee5-46bf-8a1c-3b2e4b8d21fb" providerId="ADAL" clId="{B7412D42-64A3-42A1-9D71-E0B4F44B8636}" dt="2024-04-18T19:18:20.624" v="429" actId="47"/>
          <pc:sldLayoutMkLst>
            <pc:docMk/>
            <pc:sldMasterMk cId="0" sldId="2147483686"/>
            <pc:sldLayoutMk cId="0" sldId="2147483657"/>
          </pc:sldLayoutMkLst>
        </pc:sldLayoutChg>
        <pc:sldLayoutChg chg="del">
          <pc:chgData name="Frank-Carr, Claire (ACL) (CTR)" userId="023a24b7-4ee5-46bf-8a1c-3b2e4b8d21fb" providerId="ADAL" clId="{B7412D42-64A3-42A1-9D71-E0B4F44B8636}" dt="2024-04-18T19:17:14.658" v="415" actId="47"/>
          <pc:sldLayoutMkLst>
            <pc:docMk/>
            <pc:sldMasterMk cId="0" sldId="2147483686"/>
            <pc:sldLayoutMk cId="0" sldId="2147483659"/>
          </pc:sldLayoutMkLst>
        </pc:sldLayoutChg>
        <pc:sldLayoutChg chg="del">
          <pc:chgData name="Frank-Carr, Claire (ACL) (CTR)" userId="023a24b7-4ee5-46bf-8a1c-3b2e4b8d21fb" providerId="ADAL" clId="{B7412D42-64A3-42A1-9D71-E0B4F44B8636}" dt="2024-04-18T19:18:23.834" v="430" actId="47"/>
          <pc:sldLayoutMkLst>
            <pc:docMk/>
            <pc:sldMasterMk cId="0" sldId="2147483686"/>
            <pc:sldLayoutMk cId="0" sldId="2147483660"/>
          </pc:sldLayoutMkLst>
        </pc:sldLayoutChg>
        <pc:sldLayoutChg chg="del">
          <pc:chgData name="Frank-Carr, Claire (ACL) (CTR)" userId="023a24b7-4ee5-46bf-8a1c-3b2e4b8d21fb" providerId="ADAL" clId="{B7412D42-64A3-42A1-9D71-E0B4F44B8636}" dt="2024-04-18T19:17:16.465" v="416" actId="47"/>
          <pc:sldLayoutMkLst>
            <pc:docMk/>
            <pc:sldMasterMk cId="0" sldId="2147483686"/>
            <pc:sldLayoutMk cId="0" sldId="2147483661"/>
          </pc:sldLayoutMkLst>
        </pc:sldLayoutChg>
        <pc:sldLayoutChg chg="del">
          <pc:chgData name="Frank-Carr, Claire (ACL) (CTR)" userId="023a24b7-4ee5-46bf-8a1c-3b2e4b8d21fb" providerId="ADAL" clId="{B7412D42-64A3-42A1-9D71-E0B4F44B8636}" dt="2024-04-18T19:17:18.745" v="418" actId="47"/>
          <pc:sldLayoutMkLst>
            <pc:docMk/>
            <pc:sldMasterMk cId="0" sldId="2147483686"/>
            <pc:sldLayoutMk cId="0" sldId="2147483663"/>
          </pc:sldLayoutMkLst>
        </pc:sldLayoutChg>
        <pc:sldLayoutChg chg="del">
          <pc:chgData name="Frank-Carr, Claire (ACL) (CTR)" userId="023a24b7-4ee5-46bf-8a1c-3b2e4b8d21fb" providerId="ADAL" clId="{B7412D42-64A3-42A1-9D71-E0B4F44B8636}" dt="2024-04-18T19:18:19.724" v="428" actId="47"/>
          <pc:sldLayoutMkLst>
            <pc:docMk/>
            <pc:sldMasterMk cId="0" sldId="2147483686"/>
            <pc:sldLayoutMk cId="0" sldId="2147483665"/>
          </pc:sldLayoutMkLst>
        </pc:sldLayoutChg>
        <pc:sldLayoutChg chg="del">
          <pc:chgData name="Frank-Carr, Claire (ACL) (CTR)" userId="023a24b7-4ee5-46bf-8a1c-3b2e4b8d21fb" providerId="ADAL" clId="{B7412D42-64A3-42A1-9D71-E0B4F44B8636}" dt="2024-04-18T19:17:19.548" v="419" actId="47"/>
          <pc:sldLayoutMkLst>
            <pc:docMk/>
            <pc:sldMasterMk cId="0" sldId="2147483686"/>
            <pc:sldLayoutMk cId="0" sldId="2147483666"/>
          </pc:sldLayoutMkLst>
        </pc:sldLayoutChg>
        <pc:sldLayoutChg chg="del">
          <pc:chgData name="Frank-Carr, Claire (ACL) (CTR)" userId="023a24b7-4ee5-46bf-8a1c-3b2e4b8d21fb" providerId="ADAL" clId="{B7412D42-64A3-42A1-9D71-E0B4F44B8636}" dt="2024-04-18T19:17:22.143" v="420" actId="47"/>
          <pc:sldLayoutMkLst>
            <pc:docMk/>
            <pc:sldMasterMk cId="0" sldId="2147483686"/>
            <pc:sldLayoutMk cId="0" sldId="2147483667"/>
          </pc:sldLayoutMkLst>
        </pc:sldLayoutChg>
        <pc:sldLayoutChg chg="del">
          <pc:chgData name="Frank-Carr, Claire (ACL) (CTR)" userId="023a24b7-4ee5-46bf-8a1c-3b2e4b8d21fb" providerId="ADAL" clId="{B7412D42-64A3-42A1-9D71-E0B4F44B8636}" dt="2024-04-18T19:17:24.677" v="421" actId="47"/>
          <pc:sldLayoutMkLst>
            <pc:docMk/>
            <pc:sldMasterMk cId="0" sldId="2147483686"/>
            <pc:sldLayoutMk cId="0" sldId="2147483668"/>
          </pc:sldLayoutMkLst>
        </pc:sldLayoutChg>
        <pc:sldLayoutChg chg="del">
          <pc:chgData name="Frank-Carr, Claire (ACL) (CTR)" userId="023a24b7-4ee5-46bf-8a1c-3b2e4b8d21fb" providerId="ADAL" clId="{B7412D42-64A3-42A1-9D71-E0B4F44B8636}" dt="2024-04-18T19:17:27.280" v="422" actId="47"/>
          <pc:sldLayoutMkLst>
            <pc:docMk/>
            <pc:sldMasterMk cId="0" sldId="2147483686"/>
            <pc:sldLayoutMk cId="0" sldId="2147483669"/>
          </pc:sldLayoutMkLst>
        </pc:sldLayoutChg>
        <pc:sldLayoutChg chg="del">
          <pc:chgData name="Frank-Carr, Claire (ACL) (CTR)" userId="023a24b7-4ee5-46bf-8a1c-3b2e4b8d21fb" providerId="ADAL" clId="{B7412D42-64A3-42A1-9D71-E0B4F44B8636}" dt="2024-04-18T19:17:39.615" v="425" actId="47"/>
          <pc:sldLayoutMkLst>
            <pc:docMk/>
            <pc:sldMasterMk cId="0" sldId="2147483686"/>
            <pc:sldLayoutMk cId="0" sldId="2147483671"/>
          </pc:sldLayoutMkLst>
        </pc:sldLayoutChg>
        <pc:sldLayoutChg chg="del">
          <pc:chgData name="Frank-Carr, Claire (ACL) (CTR)" userId="023a24b7-4ee5-46bf-8a1c-3b2e4b8d21fb" providerId="ADAL" clId="{B7412D42-64A3-42A1-9D71-E0B4F44B8636}" dt="2024-04-18T19:16:16.380" v="383" actId="47"/>
          <pc:sldLayoutMkLst>
            <pc:docMk/>
            <pc:sldMasterMk cId="0" sldId="2147483686"/>
            <pc:sldLayoutMk cId="0" sldId="2147483673"/>
          </pc:sldLayoutMkLst>
        </pc:sldLayoutChg>
      </pc:sldMasterChg>
    </pc:docChg>
  </pc:docChgLst>
  <pc:docChgLst>
    <pc:chgData name="Markel, Sarah (ACL)" userId="S::sarah.markel@acl.hhs.gov::934a4c8b-f354-416a-82a4-3ba6200b1911" providerId="AD" clId="Web-{A0F3B7E6-E655-1C4F-4117-F63EAC119C8D}"/>
    <pc:docChg chg="addSld modSld">
      <pc:chgData name="Markel, Sarah (ACL)" userId="S::sarah.markel@acl.hhs.gov::934a4c8b-f354-416a-82a4-3ba6200b1911" providerId="AD" clId="Web-{A0F3B7E6-E655-1C4F-4117-F63EAC119C8D}" dt="2024-03-29T18:48:06.305" v="1"/>
      <pc:docMkLst>
        <pc:docMk/>
      </pc:docMkLst>
      <pc:sldChg chg="mod modShow">
        <pc:chgData name="Markel, Sarah (ACL)" userId="S::sarah.markel@acl.hhs.gov::934a4c8b-f354-416a-82a4-3ba6200b1911" providerId="AD" clId="Web-{A0F3B7E6-E655-1C4F-4117-F63EAC119C8D}" dt="2024-03-29T18:48:06.305" v="1"/>
        <pc:sldMkLst>
          <pc:docMk/>
          <pc:sldMk cId="1033583172" sldId="289"/>
        </pc:sldMkLst>
      </pc:sldChg>
      <pc:sldChg chg="add replId">
        <pc:chgData name="Markel, Sarah (ACL)" userId="S::sarah.markel@acl.hhs.gov::934a4c8b-f354-416a-82a4-3ba6200b1911" providerId="AD" clId="Web-{A0F3B7E6-E655-1C4F-4117-F63EAC119C8D}" dt="2024-03-29T18:42:00.901" v="0"/>
        <pc:sldMkLst>
          <pc:docMk/>
          <pc:sldMk cId="2431634846" sldId="296"/>
        </pc:sldMkLst>
      </pc:sldChg>
    </pc:docChg>
  </pc:docChgLst>
  <pc:docChgLst>
    <pc:chgData name="Frank-Carr, Claire (ACL) (CTR)" userId="S::claire.frank-carr@acl.hhs.gov::023a24b7-4ee5-46bf-8a1c-3b2e4b8d21fb" providerId="AD" clId="Web-{5D614944-5250-5A3D-08A6-627256335DB0}"/>
    <pc:docChg chg="">
      <pc:chgData name="Frank-Carr, Claire (ACL) (CTR)" userId="S::claire.frank-carr@acl.hhs.gov::023a24b7-4ee5-46bf-8a1c-3b2e4b8d21fb" providerId="AD" clId="Web-{5D614944-5250-5A3D-08A6-627256335DB0}" dt="2024-05-17T15:20:20.482" v="0"/>
      <pc:docMkLst>
        <pc:docMk/>
      </pc:docMkLst>
      <pc:sldChg chg="modCm">
        <pc:chgData name="Frank-Carr, Claire (ACL) (CTR)" userId="S::claire.frank-carr@acl.hhs.gov::023a24b7-4ee5-46bf-8a1c-3b2e4b8d21fb" providerId="AD" clId="Web-{5D614944-5250-5A3D-08A6-627256335DB0}" dt="2024-05-17T15:20:20.482" v="0"/>
        <pc:sldMkLst>
          <pc:docMk/>
          <pc:sldMk cId="3606513858" sldId="483"/>
        </pc:sldMkLst>
      </pc:sldChg>
    </pc:docChg>
  </pc:docChgLst>
  <pc:docChgLst>
    <pc:chgData name="Frank-Carr, Claire (ACL) (CTR)" userId="S::claire.frank-carr@acl.hhs.gov::023a24b7-4ee5-46bf-8a1c-3b2e4b8d21fb" providerId="AD" clId="Web-{7EBA7FF6-FA28-9D20-5B90-77CA908F35C9}"/>
    <pc:docChg chg="modSld">
      <pc:chgData name="Frank-Carr, Claire (ACL) (CTR)" userId="S::claire.frank-carr@acl.hhs.gov::023a24b7-4ee5-46bf-8a1c-3b2e4b8d21fb" providerId="AD" clId="Web-{7EBA7FF6-FA28-9D20-5B90-77CA908F35C9}" dt="2024-05-17T20:41:22.018" v="10"/>
      <pc:docMkLst>
        <pc:docMk/>
      </pc:docMkLst>
      <pc:sldChg chg="modCm">
        <pc:chgData name="Frank-Carr, Claire (ACL) (CTR)" userId="S::claire.frank-carr@acl.hhs.gov::023a24b7-4ee5-46bf-8a1c-3b2e4b8d21fb" providerId="AD" clId="Web-{7EBA7FF6-FA28-9D20-5B90-77CA908F35C9}" dt="2024-05-17T20:39:43.315" v="0"/>
        <pc:sldMkLst>
          <pc:docMk/>
          <pc:sldMk cId="0" sldId="256"/>
        </pc:sldMkLst>
      </pc:sldChg>
      <pc:sldChg chg="modSp">
        <pc:chgData name="Frank-Carr, Claire (ACL) (CTR)" userId="S::claire.frank-carr@acl.hhs.gov::023a24b7-4ee5-46bf-8a1c-3b2e4b8d21fb" providerId="AD" clId="Web-{7EBA7FF6-FA28-9D20-5B90-77CA908F35C9}" dt="2024-05-17T20:41:22.018" v="10"/>
        <pc:sldMkLst>
          <pc:docMk/>
          <pc:sldMk cId="3104465184" sldId="1892"/>
        </pc:sldMkLst>
        <pc:picChg chg="mod">
          <ac:chgData name="Frank-Carr, Claire (ACL) (CTR)" userId="S::claire.frank-carr@acl.hhs.gov::023a24b7-4ee5-46bf-8a1c-3b2e4b8d21fb" providerId="AD" clId="Web-{7EBA7FF6-FA28-9D20-5B90-77CA908F35C9}" dt="2024-05-17T20:41:22.018" v="10"/>
          <ac:picMkLst>
            <pc:docMk/>
            <pc:sldMk cId="3104465184" sldId="1892"/>
            <ac:picMk id="5" creationId="{4E98B03E-D18B-6282-4829-27450D359D25}"/>
          </ac:picMkLst>
        </pc:picChg>
      </pc:sldChg>
    </pc:docChg>
  </pc:docChgLst>
  <pc:docChgLst>
    <pc:chgData name="Frank-Carr, Claire (ACL) (CTR)" userId="023a24b7-4ee5-46bf-8a1c-3b2e4b8d21fb" providerId="ADAL" clId="{7363CE1B-0760-4C83-8950-D1E554C60A3D}"/>
    <pc:docChg chg="custSel addSld modSld sldOrd">
      <pc:chgData name="Frank-Carr, Claire (ACL) (CTR)" userId="023a24b7-4ee5-46bf-8a1c-3b2e4b8d21fb" providerId="ADAL" clId="{7363CE1B-0760-4C83-8950-D1E554C60A3D}" dt="2024-04-18T19:46:46.881" v="453" actId="20577"/>
      <pc:docMkLst>
        <pc:docMk/>
      </pc:docMkLst>
      <pc:sldChg chg="modSp mod">
        <pc:chgData name="Frank-Carr, Claire (ACL) (CTR)" userId="023a24b7-4ee5-46bf-8a1c-3b2e4b8d21fb" providerId="ADAL" clId="{7363CE1B-0760-4C83-8950-D1E554C60A3D}" dt="2024-04-18T19:41:27.907" v="193" actId="14100"/>
        <pc:sldMkLst>
          <pc:docMk/>
          <pc:sldMk cId="0" sldId="256"/>
        </pc:sldMkLst>
        <pc:spChg chg="mod">
          <ac:chgData name="Frank-Carr, Claire (ACL) (CTR)" userId="023a24b7-4ee5-46bf-8a1c-3b2e4b8d21fb" providerId="ADAL" clId="{7363CE1B-0760-4C83-8950-D1E554C60A3D}" dt="2024-04-18T19:41:27.907" v="193" actId="14100"/>
          <ac:spMkLst>
            <pc:docMk/>
            <pc:sldMk cId="0" sldId="256"/>
            <ac:spMk id="2" creationId="{ECFACE5B-ED08-894A-64AF-253DF0FE54CD}"/>
          </ac:spMkLst>
        </pc:spChg>
        <pc:spChg chg="mod">
          <ac:chgData name="Frank-Carr, Claire (ACL) (CTR)" userId="023a24b7-4ee5-46bf-8a1c-3b2e4b8d21fb" providerId="ADAL" clId="{7363CE1B-0760-4C83-8950-D1E554C60A3D}" dt="2024-04-18T19:40:38.337" v="91" actId="114"/>
          <ac:spMkLst>
            <pc:docMk/>
            <pc:sldMk cId="0" sldId="256"/>
            <ac:spMk id="3" creationId="{ABE3A34F-DF11-4EFC-A8AE-8CB74B3F2EB5}"/>
          </ac:spMkLst>
        </pc:spChg>
      </pc:sldChg>
      <pc:sldChg chg="modSp mod">
        <pc:chgData name="Frank-Carr, Claire (ACL) (CTR)" userId="023a24b7-4ee5-46bf-8a1c-3b2e4b8d21fb" providerId="ADAL" clId="{7363CE1B-0760-4C83-8950-D1E554C60A3D}" dt="2024-04-18T19:46:46.881" v="453" actId="20577"/>
        <pc:sldMkLst>
          <pc:docMk/>
          <pc:sldMk cId="2415035927" sldId="295"/>
        </pc:sldMkLst>
        <pc:spChg chg="mod">
          <ac:chgData name="Frank-Carr, Claire (ACL) (CTR)" userId="023a24b7-4ee5-46bf-8a1c-3b2e4b8d21fb" providerId="ADAL" clId="{7363CE1B-0760-4C83-8950-D1E554C60A3D}" dt="2024-04-18T19:46:46.881" v="453" actId="20577"/>
          <ac:spMkLst>
            <pc:docMk/>
            <pc:sldMk cId="2415035927" sldId="295"/>
            <ac:spMk id="7" creationId="{307DD01B-7567-A5EC-F1C2-39B4EF495609}"/>
          </ac:spMkLst>
        </pc:spChg>
      </pc:sldChg>
      <pc:sldChg chg="modSp add mod ord">
        <pc:chgData name="Frank-Carr, Claire (ACL) (CTR)" userId="023a24b7-4ee5-46bf-8a1c-3b2e4b8d21fb" providerId="ADAL" clId="{7363CE1B-0760-4C83-8950-D1E554C60A3D}" dt="2024-04-18T19:37:38.403" v="18" actId="20577"/>
        <pc:sldMkLst>
          <pc:docMk/>
          <pc:sldMk cId="193302233" sldId="298"/>
        </pc:sldMkLst>
        <pc:spChg chg="mod">
          <ac:chgData name="Frank-Carr, Claire (ACL) (CTR)" userId="023a24b7-4ee5-46bf-8a1c-3b2e4b8d21fb" providerId="ADAL" clId="{7363CE1B-0760-4C83-8950-D1E554C60A3D}" dt="2024-04-18T19:37:38.403" v="18" actId="20577"/>
          <ac:spMkLst>
            <pc:docMk/>
            <pc:sldMk cId="193302233" sldId="298"/>
            <ac:spMk id="2" creationId="{25CA6593-E77C-13BA-A904-238F547543B5}"/>
          </ac:spMkLst>
        </pc:spChg>
      </pc:sldChg>
      <pc:sldChg chg="modSp add mod ord">
        <pc:chgData name="Frank-Carr, Claire (ACL) (CTR)" userId="023a24b7-4ee5-46bf-8a1c-3b2e4b8d21fb" providerId="ADAL" clId="{7363CE1B-0760-4C83-8950-D1E554C60A3D}" dt="2024-04-18T19:38:06.089" v="46" actId="20577"/>
        <pc:sldMkLst>
          <pc:docMk/>
          <pc:sldMk cId="2936578380" sldId="299"/>
        </pc:sldMkLst>
        <pc:spChg chg="mod">
          <ac:chgData name="Frank-Carr, Claire (ACL) (CTR)" userId="023a24b7-4ee5-46bf-8a1c-3b2e4b8d21fb" providerId="ADAL" clId="{7363CE1B-0760-4C83-8950-D1E554C60A3D}" dt="2024-04-18T19:38:06.089" v="46" actId="20577"/>
          <ac:spMkLst>
            <pc:docMk/>
            <pc:sldMk cId="2936578380" sldId="299"/>
            <ac:spMk id="2" creationId="{25CA6593-E77C-13BA-A904-238F547543B5}"/>
          </ac:spMkLst>
        </pc:spChg>
      </pc:sldChg>
      <pc:sldChg chg="add ord">
        <pc:chgData name="Frank-Carr, Claire (ACL) (CTR)" userId="023a24b7-4ee5-46bf-8a1c-3b2e4b8d21fb" providerId="ADAL" clId="{7363CE1B-0760-4C83-8950-D1E554C60A3D}" dt="2024-04-18T19:38:19.846" v="49"/>
        <pc:sldMkLst>
          <pc:docMk/>
          <pc:sldMk cId="3284780943" sldId="300"/>
        </pc:sldMkLst>
      </pc:sldChg>
      <pc:sldChg chg="add ord">
        <pc:chgData name="Frank-Carr, Claire (ACL) (CTR)" userId="023a24b7-4ee5-46bf-8a1c-3b2e4b8d21fb" providerId="ADAL" clId="{7363CE1B-0760-4C83-8950-D1E554C60A3D}" dt="2024-04-18T19:38:28.796" v="52"/>
        <pc:sldMkLst>
          <pc:docMk/>
          <pc:sldMk cId="652185243" sldId="301"/>
        </pc:sldMkLst>
      </pc:sldChg>
      <pc:sldChg chg="add ord">
        <pc:chgData name="Frank-Carr, Claire (ACL) (CTR)" userId="023a24b7-4ee5-46bf-8a1c-3b2e4b8d21fb" providerId="ADAL" clId="{7363CE1B-0760-4C83-8950-D1E554C60A3D}" dt="2024-04-18T19:39:06.504" v="55"/>
        <pc:sldMkLst>
          <pc:docMk/>
          <pc:sldMk cId="422086280" sldId="302"/>
        </pc:sldMkLst>
      </pc:sldChg>
      <pc:sldChg chg="add ord">
        <pc:chgData name="Frank-Carr, Claire (ACL) (CTR)" userId="023a24b7-4ee5-46bf-8a1c-3b2e4b8d21fb" providerId="ADAL" clId="{7363CE1B-0760-4C83-8950-D1E554C60A3D}" dt="2024-04-18T19:39:20.227" v="58"/>
        <pc:sldMkLst>
          <pc:docMk/>
          <pc:sldMk cId="71027902" sldId="303"/>
        </pc:sldMkLst>
      </pc:sldChg>
      <pc:sldChg chg="modSp add mod ord modShow">
        <pc:chgData name="Frank-Carr, Claire (ACL) (CTR)" userId="023a24b7-4ee5-46bf-8a1c-3b2e4b8d21fb" providerId="ADAL" clId="{7363CE1B-0760-4C83-8950-D1E554C60A3D}" dt="2024-04-18T19:44:49.203" v="435" actId="20577"/>
        <pc:sldMkLst>
          <pc:docMk/>
          <pc:sldMk cId="3669957641" sldId="304"/>
        </pc:sldMkLst>
        <pc:spChg chg="mod">
          <ac:chgData name="Frank-Carr, Claire (ACL) (CTR)" userId="023a24b7-4ee5-46bf-8a1c-3b2e4b8d21fb" providerId="ADAL" clId="{7363CE1B-0760-4C83-8950-D1E554C60A3D}" dt="2024-04-18T19:44:00.506" v="382" actId="403"/>
          <ac:spMkLst>
            <pc:docMk/>
            <pc:sldMk cId="3669957641" sldId="304"/>
            <ac:spMk id="2" creationId="{6322D8B3-C150-AE0A-8B6C-333F70FA009F}"/>
          </ac:spMkLst>
        </pc:spChg>
        <pc:graphicFrameChg chg="mod modGraphic">
          <ac:chgData name="Frank-Carr, Claire (ACL) (CTR)" userId="023a24b7-4ee5-46bf-8a1c-3b2e4b8d21fb" providerId="ADAL" clId="{7363CE1B-0760-4C83-8950-D1E554C60A3D}" dt="2024-04-18T19:44:49.203" v="435" actId="20577"/>
          <ac:graphicFrameMkLst>
            <pc:docMk/>
            <pc:sldMk cId="3669957641" sldId="304"/>
            <ac:graphicFrameMk id="387" creationId="{00000000-0000-0000-0000-000000000000}"/>
          </ac:graphicFrameMkLst>
        </pc:graphicFrameChg>
      </pc:sldChg>
      <pc:sldChg chg="add ord">
        <pc:chgData name="Frank-Carr, Claire (ACL) (CTR)" userId="023a24b7-4ee5-46bf-8a1c-3b2e4b8d21fb" providerId="ADAL" clId="{7363CE1B-0760-4C83-8950-D1E554C60A3D}" dt="2024-04-18T19:45:53.167" v="438"/>
        <pc:sldMkLst>
          <pc:docMk/>
          <pc:sldMk cId="401643183" sldId="305"/>
        </pc:sldMkLst>
      </pc:sldChg>
      <pc:sldChg chg="add">
        <pc:chgData name="Frank-Carr, Claire (ACL) (CTR)" userId="023a24b7-4ee5-46bf-8a1c-3b2e4b8d21fb" providerId="ADAL" clId="{7363CE1B-0760-4C83-8950-D1E554C60A3D}" dt="2024-04-18T19:45:56.941" v="439" actId="2890"/>
        <pc:sldMkLst>
          <pc:docMk/>
          <pc:sldMk cId="3732273727" sldId="306"/>
        </pc:sldMkLst>
      </pc:sldChg>
      <pc:sldChg chg="add">
        <pc:chgData name="Frank-Carr, Claire (ACL) (CTR)" userId="023a24b7-4ee5-46bf-8a1c-3b2e4b8d21fb" providerId="ADAL" clId="{7363CE1B-0760-4C83-8950-D1E554C60A3D}" dt="2024-04-18T19:46:00.888" v="440" actId="2890"/>
        <pc:sldMkLst>
          <pc:docMk/>
          <pc:sldMk cId="825309115" sldId="307"/>
        </pc:sldMkLst>
      </pc:sldChg>
      <pc:sldChg chg="add">
        <pc:chgData name="Frank-Carr, Claire (ACL) (CTR)" userId="023a24b7-4ee5-46bf-8a1c-3b2e4b8d21fb" providerId="ADAL" clId="{7363CE1B-0760-4C83-8950-D1E554C60A3D}" dt="2024-04-18T19:46:23.228" v="441" actId="2890"/>
        <pc:sldMkLst>
          <pc:docMk/>
          <pc:sldMk cId="2633791314" sldId="308"/>
        </pc:sldMkLst>
      </pc:sldChg>
    </pc:docChg>
  </pc:docChgLst>
  <pc:docChgLst>
    <pc:chgData name="Markel, Sarah (ACL)" userId="S::sarah.markel@acl.hhs.gov::934a4c8b-f354-416a-82a4-3ba6200b1911" providerId="AD" clId="Web-{A2A6E7D6-1B33-DF8D-ED81-9EC85CE1D31C}"/>
    <pc:docChg chg="modSld">
      <pc:chgData name="Markel, Sarah (ACL)" userId="S::sarah.markel@acl.hhs.gov::934a4c8b-f354-416a-82a4-3ba6200b1911" providerId="AD" clId="Web-{A2A6E7D6-1B33-DF8D-ED81-9EC85CE1D31C}" dt="2024-04-04T18:33:48.257" v="1" actId="20577"/>
      <pc:docMkLst>
        <pc:docMk/>
      </pc:docMkLst>
      <pc:sldChg chg="modSp">
        <pc:chgData name="Markel, Sarah (ACL)" userId="S::sarah.markel@acl.hhs.gov::934a4c8b-f354-416a-82a4-3ba6200b1911" providerId="AD" clId="Web-{A2A6E7D6-1B33-DF8D-ED81-9EC85CE1D31C}" dt="2024-04-04T18:33:48.257" v="1" actId="20577"/>
        <pc:sldMkLst>
          <pc:docMk/>
          <pc:sldMk cId="0" sldId="256"/>
        </pc:sldMkLst>
        <pc:spChg chg="mod">
          <ac:chgData name="Markel, Sarah (ACL)" userId="S::sarah.markel@acl.hhs.gov::934a4c8b-f354-416a-82a4-3ba6200b1911" providerId="AD" clId="Web-{A2A6E7D6-1B33-DF8D-ED81-9EC85CE1D31C}" dt="2024-04-04T18:33:48.257" v="1" actId="20577"/>
          <ac:spMkLst>
            <pc:docMk/>
            <pc:sldMk cId="0" sldId="256"/>
            <ac:spMk id="2" creationId="{ECFACE5B-ED08-894A-64AF-253DF0FE54CD}"/>
          </ac:spMkLst>
        </pc:spChg>
      </pc:sldChg>
    </pc:docChg>
  </pc:docChgLst>
  <pc:docChgLst>
    <pc:chgData name="Frank-Carr, Claire (ACL) (CTR)" userId="023a24b7-4ee5-46bf-8a1c-3b2e4b8d21fb" providerId="ADAL" clId="{9DD8C81F-55BC-43FA-905F-455F3582912B}"/>
    <pc:docChg chg="undo custSel modSld">
      <pc:chgData name="Frank-Carr, Claire (ACL) (CTR)" userId="023a24b7-4ee5-46bf-8a1c-3b2e4b8d21fb" providerId="ADAL" clId="{9DD8C81F-55BC-43FA-905F-455F3582912B}" dt="2024-05-23T15:38:14.267" v="55" actId="20577"/>
      <pc:docMkLst>
        <pc:docMk/>
      </pc:docMkLst>
      <pc:sldChg chg="modSp mod">
        <pc:chgData name="Frank-Carr, Claire (ACL) (CTR)" userId="023a24b7-4ee5-46bf-8a1c-3b2e4b8d21fb" providerId="ADAL" clId="{9DD8C81F-55BC-43FA-905F-455F3582912B}" dt="2024-05-23T14:13:12.781" v="9" actId="207"/>
        <pc:sldMkLst>
          <pc:docMk/>
          <pc:sldMk cId="656706905" sldId="265"/>
        </pc:sldMkLst>
        <pc:graphicFrameChg chg="mod modGraphic">
          <ac:chgData name="Frank-Carr, Claire (ACL) (CTR)" userId="023a24b7-4ee5-46bf-8a1c-3b2e4b8d21fb" providerId="ADAL" clId="{9DD8C81F-55BC-43FA-905F-455F3582912B}" dt="2024-05-23T14:13:12.781" v="9" actId="207"/>
          <ac:graphicFrameMkLst>
            <pc:docMk/>
            <pc:sldMk cId="656706905" sldId="265"/>
            <ac:graphicFrameMk id="4" creationId="{00000000-0000-0000-0000-000000000000}"/>
          </ac:graphicFrameMkLst>
        </pc:graphicFrameChg>
      </pc:sldChg>
      <pc:sldChg chg="modNotesTx">
        <pc:chgData name="Frank-Carr, Claire (ACL) (CTR)" userId="023a24b7-4ee5-46bf-8a1c-3b2e4b8d21fb" providerId="ADAL" clId="{9DD8C81F-55BC-43FA-905F-455F3582912B}" dt="2024-05-23T15:38:14.267" v="55" actId="20577"/>
        <pc:sldMkLst>
          <pc:docMk/>
          <pc:sldMk cId="1157531942" sldId="1795"/>
        </pc:sldMkLst>
      </pc:sldChg>
      <pc:sldChg chg="modNotesTx">
        <pc:chgData name="Frank-Carr, Claire (ACL) (CTR)" userId="023a24b7-4ee5-46bf-8a1c-3b2e4b8d21fb" providerId="ADAL" clId="{9DD8C81F-55BC-43FA-905F-455F3582912B}" dt="2024-05-23T15:34:30.541" v="15" actId="15"/>
        <pc:sldMkLst>
          <pc:docMk/>
          <pc:sldMk cId="1058061171" sldId="1890"/>
        </pc:sldMkLst>
      </pc:sldChg>
    </pc:docChg>
  </pc:docChgLst>
  <pc:docChgLst>
    <pc:chgData name="Frank-Carr, Claire (ACL) (CTR)" userId="023a24b7-4ee5-46bf-8a1c-3b2e4b8d21fb" providerId="ADAL" clId="{C57C23CD-7F27-47F8-9B3A-7B980EFA45C0}"/>
    <pc:docChg chg="undo redo custSel modSld">
      <pc:chgData name="Frank-Carr, Claire (ACL) (CTR)" userId="023a24b7-4ee5-46bf-8a1c-3b2e4b8d21fb" providerId="ADAL" clId="{C57C23CD-7F27-47F8-9B3A-7B980EFA45C0}" dt="2024-06-14T20:06:34.420" v="90" actId="207"/>
      <pc:docMkLst>
        <pc:docMk/>
      </pc:docMkLst>
      <pc:sldChg chg="modSp mod">
        <pc:chgData name="Frank-Carr, Claire (ACL) (CTR)" userId="023a24b7-4ee5-46bf-8a1c-3b2e4b8d21fb" providerId="ADAL" clId="{C57C23CD-7F27-47F8-9B3A-7B980EFA45C0}" dt="2024-06-14T19:57:10.234" v="82" actId="14100"/>
        <pc:sldMkLst>
          <pc:docMk/>
          <pc:sldMk cId="0" sldId="256"/>
        </pc:sldMkLst>
        <pc:spChg chg="mod">
          <ac:chgData name="Frank-Carr, Claire (ACL) (CTR)" userId="023a24b7-4ee5-46bf-8a1c-3b2e4b8d21fb" providerId="ADAL" clId="{C57C23CD-7F27-47F8-9B3A-7B980EFA45C0}" dt="2024-06-14T19:57:10.234" v="82" actId="14100"/>
          <ac:spMkLst>
            <pc:docMk/>
            <pc:sldMk cId="0" sldId="256"/>
            <ac:spMk id="2" creationId="{ECFACE5B-ED08-894A-64AF-253DF0FE54CD}"/>
          </ac:spMkLst>
        </pc:spChg>
        <pc:spChg chg="mod">
          <ac:chgData name="Frank-Carr, Claire (ACL) (CTR)" userId="023a24b7-4ee5-46bf-8a1c-3b2e4b8d21fb" providerId="ADAL" clId="{C57C23CD-7F27-47F8-9B3A-7B980EFA45C0}" dt="2024-06-14T19:56:59.991" v="80" actId="27636"/>
          <ac:spMkLst>
            <pc:docMk/>
            <pc:sldMk cId="0" sldId="256"/>
            <ac:spMk id="3" creationId="{ABE3A34F-DF11-4EFC-A8AE-8CB74B3F2EB5}"/>
          </ac:spMkLst>
        </pc:spChg>
        <pc:spChg chg="ord">
          <ac:chgData name="Frank-Carr, Claire (ACL) (CTR)" userId="023a24b7-4ee5-46bf-8a1c-3b2e4b8d21fb" providerId="ADAL" clId="{C57C23CD-7F27-47F8-9B3A-7B980EFA45C0}" dt="2024-06-14T19:46:57.142" v="13" actId="13244"/>
          <ac:spMkLst>
            <pc:docMk/>
            <pc:sldMk cId="0" sldId="256"/>
            <ac:spMk id="4" creationId="{6EF04CF0-BD1A-5587-FCCC-4C1C6ADE4631}"/>
          </ac:spMkLst>
        </pc:spChg>
      </pc:sldChg>
      <pc:sldChg chg="modSp mod">
        <pc:chgData name="Frank-Carr, Claire (ACL) (CTR)" userId="023a24b7-4ee5-46bf-8a1c-3b2e4b8d21fb" providerId="ADAL" clId="{C57C23CD-7F27-47F8-9B3A-7B980EFA45C0}" dt="2024-06-14T19:47:05.428" v="14" actId="13244"/>
        <pc:sldMkLst>
          <pc:docMk/>
          <pc:sldMk cId="0" sldId="257"/>
        </pc:sldMkLst>
        <pc:spChg chg="ord">
          <ac:chgData name="Frank-Carr, Claire (ACL) (CTR)" userId="023a24b7-4ee5-46bf-8a1c-3b2e4b8d21fb" providerId="ADAL" clId="{C57C23CD-7F27-47F8-9B3A-7B980EFA45C0}" dt="2024-06-14T19:47:05.428" v="14" actId="13244"/>
          <ac:spMkLst>
            <pc:docMk/>
            <pc:sldMk cId="0" sldId="257"/>
            <ac:spMk id="3" creationId="{1A1A4EE4-5D50-25AF-AA90-AC1F0EB84F7F}"/>
          </ac:spMkLst>
        </pc:spChg>
      </pc:sldChg>
      <pc:sldChg chg="modSp mod">
        <pc:chgData name="Frank-Carr, Claire (ACL) (CTR)" userId="023a24b7-4ee5-46bf-8a1c-3b2e4b8d21fb" providerId="ADAL" clId="{C57C23CD-7F27-47F8-9B3A-7B980EFA45C0}" dt="2024-06-14T19:47:55.250" v="22" actId="13244"/>
        <pc:sldMkLst>
          <pc:docMk/>
          <pc:sldMk cId="2434741879" sldId="258"/>
        </pc:sldMkLst>
        <pc:spChg chg="ord">
          <ac:chgData name="Frank-Carr, Claire (ACL) (CTR)" userId="023a24b7-4ee5-46bf-8a1c-3b2e4b8d21fb" providerId="ADAL" clId="{C57C23CD-7F27-47F8-9B3A-7B980EFA45C0}" dt="2024-06-14T19:47:55.250" v="22" actId="13244"/>
          <ac:spMkLst>
            <pc:docMk/>
            <pc:sldMk cId="2434741879" sldId="258"/>
            <ac:spMk id="2" creationId="{FD856DA0-7ECC-D447-D786-AF257181088F}"/>
          </ac:spMkLst>
        </pc:spChg>
      </pc:sldChg>
      <pc:sldChg chg="modSp mod">
        <pc:chgData name="Frank-Carr, Claire (ACL) (CTR)" userId="023a24b7-4ee5-46bf-8a1c-3b2e4b8d21fb" providerId="ADAL" clId="{C57C23CD-7F27-47F8-9B3A-7B980EFA45C0}" dt="2024-06-14T19:48:01.039" v="23" actId="13244"/>
        <pc:sldMkLst>
          <pc:docMk/>
          <pc:sldMk cId="2436736791" sldId="259"/>
        </pc:sldMkLst>
        <pc:spChg chg="ord">
          <ac:chgData name="Frank-Carr, Claire (ACL) (CTR)" userId="023a24b7-4ee5-46bf-8a1c-3b2e4b8d21fb" providerId="ADAL" clId="{C57C23CD-7F27-47F8-9B3A-7B980EFA45C0}" dt="2024-06-14T19:48:01.039" v="23" actId="13244"/>
          <ac:spMkLst>
            <pc:docMk/>
            <pc:sldMk cId="2436736791" sldId="259"/>
            <ac:spMk id="2" creationId="{DD321355-5D55-6939-98A0-D48416ED5E2F}"/>
          </ac:spMkLst>
        </pc:spChg>
      </pc:sldChg>
      <pc:sldChg chg="modSp mod">
        <pc:chgData name="Frank-Carr, Claire (ACL) (CTR)" userId="023a24b7-4ee5-46bf-8a1c-3b2e4b8d21fb" providerId="ADAL" clId="{C57C23CD-7F27-47F8-9B3A-7B980EFA45C0}" dt="2024-06-14T19:51:34.757" v="52" actId="13244"/>
        <pc:sldMkLst>
          <pc:docMk/>
          <pc:sldMk cId="4224951576" sldId="264"/>
        </pc:sldMkLst>
        <pc:spChg chg="ord">
          <ac:chgData name="Frank-Carr, Claire (ACL) (CTR)" userId="023a24b7-4ee5-46bf-8a1c-3b2e4b8d21fb" providerId="ADAL" clId="{C57C23CD-7F27-47F8-9B3A-7B980EFA45C0}" dt="2024-06-14T19:51:34.757" v="52" actId="13244"/>
          <ac:spMkLst>
            <pc:docMk/>
            <pc:sldMk cId="4224951576" sldId="264"/>
            <ac:spMk id="4" creationId="{00000000-0000-0000-0000-000000000000}"/>
          </ac:spMkLst>
        </pc:spChg>
      </pc:sldChg>
      <pc:sldChg chg="modSp mod">
        <pc:chgData name="Frank-Carr, Claire (ACL) (CTR)" userId="023a24b7-4ee5-46bf-8a1c-3b2e4b8d21fb" providerId="ADAL" clId="{C57C23CD-7F27-47F8-9B3A-7B980EFA45C0}" dt="2024-06-14T19:51:26.433" v="51" actId="13244"/>
        <pc:sldMkLst>
          <pc:docMk/>
          <pc:sldMk cId="656706905" sldId="265"/>
        </pc:sldMkLst>
        <pc:spChg chg="ord">
          <ac:chgData name="Frank-Carr, Claire (ACL) (CTR)" userId="023a24b7-4ee5-46bf-8a1c-3b2e4b8d21fb" providerId="ADAL" clId="{C57C23CD-7F27-47F8-9B3A-7B980EFA45C0}" dt="2024-06-14T19:51:26.433" v="51" actId="13244"/>
          <ac:spMkLst>
            <pc:docMk/>
            <pc:sldMk cId="656706905" sldId="265"/>
            <ac:spMk id="2" creationId="{0ECF5B92-D404-F647-8806-65938D5C6AE0}"/>
          </ac:spMkLst>
        </pc:spChg>
        <pc:graphicFrameChg chg="modGraphic">
          <ac:chgData name="Frank-Carr, Claire (ACL) (CTR)" userId="023a24b7-4ee5-46bf-8a1c-3b2e4b8d21fb" providerId="ADAL" clId="{C57C23CD-7F27-47F8-9B3A-7B980EFA45C0}" dt="2024-06-14T19:44:43.634" v="12" actId="207"/>
          <ac:graphicFrameMkLst>
            <pc:docMk/>
            <pc:sldMk cId="656706905" sldId="265"/>
            <ac:graphicFrameMk id="4" creationId="{00000000-0000-0000-0000-000000000000}"/>
          </ac:graphicFrameMkLst>
        </pc:graphicFrameChg>
      </pc:sldChg>
      <pc:sldChg chg="modSp mod">
        <pc:chgData name="Frank-Carr, Claire (ACL) (CTR)" userId="023a24b7-4ee5-46bf-8a1c-3b2e4b8d21fb" providerId="ADAL" clId="{C57C23CD-7F27-47F8-9B3A-7B980EFA45C0}" dt="2024-06-14T19:56:40.751" v="75" actId="13244"/>
        <pc:sldMkLst>
          <pc:docMk/>
          <pc:sldMk cId="0" sldId="279"/>
        </pc:sldMkLst>
        <pc:spChg chg="ord">
          <ac:chgData name="Frank-Carr, Claire (ACL) (CTR)" userId="023a24b7-4ee5-46bf-8a1c-3b2e4b8d21fb" providerId="ADAL" clId="{C57C23CD-7F27-47F8-9B3A-7B980EFA45C0}" dt="2024-06-14T19:56:40.751" v="75" actId="13244"/>
          <ac:spMkLst>
            <pc:docMk/>
            <pc:sldMk cId="0" sldId="279"/>
            <ac:spMk id="2" creationId="{453EDCCB-77CB-8AB7-FF28-45CA122BF7A6}"/>
          </ac:spMkLst>
        </pc:spChg>
      </pc:sldChg>
      <pc:sldChg chg="modSp mod">
        <pc:chgData name="Frank-Carr, Claire (ACL) (CTR)" userId="023a24b7-4ee5-46bf-8a1c-3b2e4b8d21fb" providerId="ADAL" clId="{C57C23CD-7F27-47F8-9B3A-7B980EFA45C0}" dt="2024-06-14T20:00:31.536" v="85" actId="14100"/>
        <pc:sldMkLst>
          <pc:docMk/>
          <pc:sldMk cId="270268475" sldId="293"/>
        </pc:sldMkLst>
        <pc:spChg chg="mod">
          <ac:chgData name="Frank-Carr, Claire (ACL) (CTR)" userId="023a24b7-4ee5-46bf-8a1c-3b2e4b8d21fb" providerId="ADAL" clId="{C57C23CD-7F27-47F8-9B3A-7B980EFA45C0}" dt="2024-06-14T20:00:31.536" v="85" actId="14100"/>
          <ac:spMkLst>
            <pc:docMk/>
            <pc:sldMk cId="270268475" sldId="293"/>
            <ac:spMk id="2" creationId="{258DB7BE-0702-EB85-D110-E1300E65795B}"/>
          </ac:spMkLst>
        </pc:spChg>
        <pc:spChg chg="ord">
          <ac:chgData name="Frank-Carr, Claire (ACL) (CTR)" userId="023a24b7-4ee5-46bf-8a1c-3b2e4b8d21fb" providerId="ADAL" clId="{C57C23CD-7F27-47F8-9B3A-7B980EFA45C0}" dt="2024-06-14T19:48:47.155" v="26" actId="13244"/>
          <ac:spMkLst>
            <pc:docMk/>
            <pc:sldMk cId="270268475" sldId="293"/>
            <ac:spMk id="4" creationId="{FA70F885-25AB-6ED3-907B-00FFD071EA66}"/>
          </ac:spMkLst>
        </pc:spChg>
      </pc:sldChg>
      <pc:sldChg chg="modSp mod">
        <pc:chgData name="Frank-Carr, Claire (ACL) (CTR)" userId="023a24b7-4ee5-46bf-8a1c-3b2e4b8d21fb" providerId="ADAL" clId="{C57C23CD-7F27-47F8-9B3A-7B980EFA45C0}" dt="2024-06-14T19:51:12.860" v="49" actId="13244"/>
        <pc:sldMkLst>
          <pc:docMk/>
          <pc:sldMk cId="3468349836" sldId="294"/>
        </pc:sldMkLst>
        <pc:spChg chg="ord">
          <ac:chgData name="Frank-Carr, Claire (ACL) (CTR)" userId="023a24b7-4ee5-46bf-8a1c-3b2e4b8d21fb" providerId="ADAL" clId="{C57C23CD-7F27-47F8-9B3A-7B980EFA45C0}" dt="2024-06-14T19:51:12.860" v="49" actId="13244"/>
          <ac:spMkLst>
            <pc:docMk/>
            <pc:sldMk cId="3468349836" sldId="294"/>
            <ac:spMk id="3" creationId="{0A66710E-3442-8C5C-45AF-47970E376917}"/>
          </ac:spMkLst>
        </pc:spChg>
      </pc:sldChg>
      <pc:sldChg chg="modSp mod">
        <pc:chgData name="Frank-Carr, Claire (ACL) (CTR)" userId="023a24b7-4ee5-46bf-8a1c-3b2e4b8d21fb" providerId="ADAL" clId="{C57C23CD-7F27-47F8-9B3A-7B980EFA45C0}" dt="2024-06-14T19:47:10.007" v="15" actId="13244"/>
        <pc:sldMkLst>
          <pc:docMk/>
          <pc:sldMk cId="2415035927" sldId="295"/>
        </pc:sldMkLst>
        <pc:spChg chg="ord">
          <ac:chgData name="Frank-Carr, Claire (ACL) (CTR)" userId="023a24b7-4ee5-46bf-8a1c-3b2e4b8d21fb" providerId="ADAL" clId="{C57C23CD-7F27-47F8-9B3A-7B980EFA45C0}" dt="2024-06-14T19:47:10.007" v="15" actId="13244"/>
          <ac:spMkLst>
            <pc:docMk/>
            <pc:sldMk cId="2415035927" sldId="295"/>
            <ac:spMk id="3" creationId="{6E3F8629-7F19-FFE8-220B-97F78347BBF0}"/>
          </ac:spMkLst>
        </pc:spChg>
      </pc:sldChg>
      <pc:sldChg chg="modSp mod">
        <pc:chgData name="Frank-Carr, Claire (ACL) (CTR)" userId="023a24b7-4ee5-46bf-8a1c-3b2e4b8d21fb" providerId="ADAL" clId="{C57C23CD-7F27-47F8-9B3A-7B980EFA45C0}" dt="2024-06-14T19:48:56.866" v="28" actId="13244"/>
        <pc:sldMkLst>
          <pc:docMk/>
          <pc:sldMk cId="2936578380" sldId="299"/>
        </pc:sldMkLst>
        <pc:spChg chg="ord">
          <ac:chgData name="Frank-Carr, Claire (ACL) (CTR)" userId="023a24b7-4ee5-46bf-8a1c-3b2e4b8d21fb" providerId="ADAL" clId="{C57C23CD-7F27-47F8-9B3A-7B980EFA45C0}" dt="2024-06-14T19:48:56.866" v="28" actId="13244"/>
          <ac:spMkLst>
            <pc:docMk/>
            <pc:sldMk cId="2936578380" sldId="299"/>
            <ac:spMk id="3" creationId="{E2F82544-4037-1162-1D25-ED76730533E7}"/>
          </ac:spMkLst>
        </pc:spChg>
      </pc:sldChg>
      <pc:sldChg chg="modSp mod">
        <pc:chgData name="Frank-Carr, Claire (ACL) (CTR)" userId="023a24b7-4ee5-46bf-8a1c-3b2e4b8d21fb" providerId="ADAL" clId="{C57C23CD-7F27-47F8-9B3A-7B980EFA45C0}" dt="2024-06-14T19:51:19.484" v="50" actId="13244"/>
        <pc:sldMkLst>
          <pc:docMk/>
          <pc:sldMk cId="2668681273" sldId="300"/>
        </pc:sldMkLst>
        <pc:spChg chg="ord">
          <ac:chgData name="Frank-Carr, Claire (ACL) (CTR)" userId="023a24b7-4ee5-46bf-8a1c-3b2e4b8d21fb" providerId="ADAL" clId="{C57C23CD-7F27-47F8-9B3A-7B980EFA45C0}" dt="2024-06-14T19:51:19.484" v="50" actId="13244"/>
          <ac:spMkLst>
            <pc:docMk/>
            <pc:sldMk cId="2668681273" sldId="300"/>
            <ac:spMk id="4" creationId="{A0DCF79E-61AD-C9AB-7750-553629E29E75}"/>
          </ac:spMkLst>
        </pc:spChg>
      </pc:sldChg>
      <pc:sldChg chg="modSp mod">
        <pc:chgData name="Frank-Carr, Claire (ACL) (CTR)" userId="023a24b7-4ee5-46bf-8a1c-3b2e4b8d21fb" providerId="ADAL" clId="{C57C23CD-7F27-47F8-9B3A-7B980EFA45C0}" dt="2024-06-14T19:59:00.157" v="83" actId="14100"/>
        <pc:sldMkLst>
          <pc:docMk/>
          <pc:sldMk cId="2490385959" sldId="324"/>
        </pc:sldMkLst>
        <pc:spChg chg="mod ord">
          <ac:chgData name="Frank-Carr, Claire (ACL) (CTR)" userId="023a24b7-4ee5-46bf-8a1c-3b2e4b8d21fb" providerId="ADAL" clId="{C57C23CD-7F27-47F8-9B3A-7B980EFA45C0}" dt="2024-06-14T19:59:00.157" v="83" actId="14100"/>
          <ac:spMkLst>
            <pc:docMk/>
            <pc:sldMk cId="2490385959" sldId="324"/>
            <ac:spMk id="4" creationId="{4872CBB6-4E86-CA6D-7E7C-7FC77D352499}"/>
          </ac:spMkLst>
        </pc:spChg>
      </pc:sldChg>
      <pc:sldChg chg="modSp mod">
        <pc:chgData name="Frank-Carr, Claire (ACL) (CTR)" userId="023a24b7-4ee5-46bf-8a1c-3b2e4b8d21fb" providerId="ADAL" clId="{C57C23CD-7F27-47F8-9B3A-7B980EFA45C0}" dt="2024-06-14T19:48:51.895" v="27" actId="13244"/>
        <pc:sldMkLst>
          <pc:docMk/>
          <pc:sldMk cId="3978179930" sldId="331"/>
        </pc:sldMkLst>
        <pc:spChg chg="ord">
          <ac:chgData name="Frank-Carr, Claire (ACL) (CTR)" userId="023a24b7-4ee5-46bf-8a1c-3b2e4b8d21fb" providerId="ADAL" clId="{C57C23CD-7F27-47F8-9B3A-7B980EFA45C0}" dt="2024-06-14T19:48:51.895" v="27" actId="13244"/>
          <ac:spMkLst>
            <pc:docMk/>
            <pc:sldMk cId="3978179930" sldId="331"/>
            <ac:spMk id="3" creationId="{78A9A2CC-3510-69D4-AF51-D9790F0E2464}"/>
          </ac:spMkLst>
        </pc:spChg>
      </pc:sldChg>
      <pc:sldChg chg="modSp mod">
        <pc:chgData name="Frank-Carr, Claire (ACL) (CTR)" userId="023a24b7-4ee5-46bf-8a1c-3b2e4b8d21fb" providerId="ADAL" clId="{C57C23CD-7F27-47F8-9B3A-7B980EFA45C0}" dt="2024-06-14T19:52:30.673" v="58" actId="13244"/>
        <pc:sldMkLst>
          <pc:docMk/>
          <pc:sldMk cId="162335222" sldId="343"/>
        </pc:sldMkLst>
        <pc:spChg chg="ord">
          <ac:chgData name="Frank-Carr, Claire (ACL) (CTR)" userId="023a24b7-4ee5-46bf-8a1c-3b2e4b8d21fb" providerId="ADAL" clId="{C57C23CD-7F27-47F8-9B3A-7B980EFA45C0}" dt="2024-06-14T19:52:30.673" v="58" actId="13244"/>
          <ac:spMkLst>
            <pc:docMk/>
            <pc:sldMk cId="162335222" sldId="343"/>
            <ac:spMk id="3" creationId="{7BDBF471-FEFB-E1B2-3D74-36DF05236A81}"/>
          </ac:spMkLst>
        </pc:spChg>
      </pc:sldChg>
      <pc:sldChg chg="modSp mod">
        <pc:chgData name="Frank-Carr, Claire (ACL) (CTR)" userId="023a24b7-4ee5-46bf-8a1c-3b2e4b8d21fb" providerId="ADAL" clId="{C57C23CD-7F27-47F8-9B3A-7B980EFA45C0}" dt="2024-06-14T19:49:13.233" v="31" actId="13244"/>
        <pc:sldMkLst>
          <pc:docMk/>
          <pc:sldMk cId="1102540917" sldId="479"/>
        </pc:sldMkLst>
        <pc:spChg chg="ord">
          <ac:chgData name="Frank-Carr, Claire (ACL) (CTR)" userId="023a24b7-4ee5-46bf-8a1c-3b2e4b8d21fb" providerId="ADAL" clId="{C57C23CD-7F27-47F8-9B3A-7B980EFA45C0}" dt="2024-06-14T19:49:13.233" v="31" actId="13244"/>
          <ac:spMkLst>
            <pc:docMk/>
            <pc:sldMk cId="1102540917" sldId="479"/>
            <ac:spMk id="4" creationId="{E480C7C4-E63B-50B3-8AA0-860289BBF50D}"/>
          </ac:spMkLst>
        </pc:spChg>
      </pc:sldChg>
      <pc:sldChg chg="modSp mod">
        <pc:chgData name="Frank-Carr, Claire (ACL) (CTR)" userId="023a24b7-4ee5-46bf-8a1c-3b2e4b8d21fb" providerId="ADAL" clId="{C57C23CD-7F27-47F8-9B3A-7B980EFA45C0}" dt="2024-06-14T19:52:07.258" v="55" actId="13244"/>
        <pc:sldMkLst>
          <pc:docMk/>
          <pc:sldMk cId="3606513858" sldId="483"/>
        </pc:sldMkLst>
        <pc:spChg chg="ord">
          <ac:chgData name="Frank-Carr, Claire (ACL) (CTR)" userId="023a24b7-4ee5-46bf-8a1c-3b2e4b8d21fb" providerId="ADAL" clId="{C57C23CD-7F27-47F8-9B3A-7B980EFA45C0}" dt="2024-06-14T19:52:07.258" v="55" actId="13244"/>
          <ac:spMkLst>
            <pc:docMk/>
            <pc:sldMk cId="3606513858" sldId="483"/>
            <ac:spMk id="4" creationId="{00000000-0000-0000-0000-000000000000}"/>
          </ac:spMkLst>
        </pc:spChg>
      </pc:sldChg>
      <pc:sldChg chg="modSp mod">
        <pc:chgData name="Frank-Carr, Claire (ACL) (CTR)" userId="023a24b7-4ee5-46bf-8a1c-3b2e4b8d21fb" providerId="ADAL" clId="{C57C23CD-7F27-47F8-9B3A-7B980EFA45C0}" dt="2024-06-14T19:47:41.751" v="20" actId="13244"/>
        <pc:sldMkLst>
          <pc:docMk/>
          <pc:sldMk cId="1877829910" sldId="1670"/>
        </pc:sldMkLst>
        <pc:spChg chg="ord">
          <ac:chgData name="Frank-Carr, Claire (ACL) (CTR)" userId="023a24b7-4ee5-46bf-8a1c-3b2e4b8d21fb" providerId="ADAL" clId="{C57C23CD-7F27-47F8-9B3A-7B980EFA45C0}" dt="2024-06-14T19:47:41.751" v="20" actId="13244"/>
          <ac:spMkLst>
            <pc:docMk/>
            <pc:sldMk cId="1877829910" sldId="1670"/>
            <ac:spMk id="4" creationId="{7A9B55EF-27E6-2423-727F-AE6581D8D6BC}"/>
          </ac:spMkLst>
        </pc:spChg>
      </pc:sldChg>
      <pc:sldChg chg="modSp mod">
        <pc:chgData name="Frank-Carr, Claire (ACL) (CTR)" userId="023a24b7-4ee5-46bf-8a1c-3b2e4b8d21fb" providerId="ADAL" clId="{C57C23CD-7F27-47F8-9B3A-7B980EFA45C0}" dt="2024-06-14T19:52:20.596" v="57" actId="13244"/>
        <pc:sldMkLst>
          <pc:docMk/>
          <pc:sldMk cId="1157531942" sldId="1795"/>
        </pc:sldMkLst>
        <pc:spChg chg="ord">
          <ac:chgData name="Frank-Carr, Claire (ACL) (CTR)" userId="023a24b7-4ee5-46bf-8a1c-3b2e4b8d21fb" providerId="ADAL" clId="{C57C23CD-7F27-47F8-9B3A-7B980EFA45C0}" dt="2024-06-14T19:52:20.596" v="57" actId="13244"/>
          <ac:spMkLst>
            <pc:docMk/>
            <pc:sldMk cId="1157531942" sldId="1795"/>
            <ac:spMk id="4" creationId="{6AB43036-A3FA-1FEA-5325-0213723E116B}"/>
          </ac:spMkLst>
        </pc:spChg>
      </pc:sldChg>
      <pc:sldChg chg="modSp mod">
        <pc:chgData name="Frank-Carr, Claire (ACL) (CTR)" userId="023a24b7-4ee5-46bf-8a1c-3b2e4b8d21fb" providerId="ADAL" clId="{C57C23CD-7F27-47F8-9B3A-7B980EFA45C0}" dt="2024-06-14T19:49:03.295" v="29" actId="13244"/>
        <pc:sldMkLst>
          <pc:docMk/>
          <pc:sldMk cId="3631024581" sldId="1797"/>
        </pc:sldMkLst>
        <pc:spChg chg="ord">
          <ac:chgData name="Frank-Carr, Claire (ACL) (CTR)" userId="023a24b7-4ee5-46bf-8a1c-3b2e4b8d21fb" providerId="ADAL" clId="{C57C23CD-7F27-47F8-9B3A-7B980EFA45C0}" dt="2024-06-14T19:49:03.295" v="29" actId="13244"/>
          <ac:spMkLst>
            <pc:docMk/>
            <pc:sldMk cId="3631024581" sldId="1797"/>
            <ac:spMk id="4" creationId="{AD2750DC-E336-B38A-FE59-5DDAA7831F20}"/>
          </ac:spMkLst>
        </pc:spChg>
      </pc:sldChg>
      <pc:sldChg chg="modSp mod">
        <pc:chgData name="Frank-Carr, Claire (ACL) (CTR)" userId="023a24b7-4ee5-46bf-8a1c-3b2e4b8d21fb" providerId="ADAL" clId="{C57C23CD-7F27-47F8-9B3A-7B980EFA45C0}" dt="2024-06-14T20:06:34.420" v="90" actId="207"/>
        <pc:sldMkLst>
          <pc:docMk/>
          <pc:sldMk cId="2946561296" sldId="1803"/>
        </pc:sldMkLst>
        <pc:spChg chg="mod">
          <ac:chgData name="Frank-Carr, Claire (ACL) (CTR)" userId="023a24b7-4ee5-46bf-8a1c-3b2e4b8d21fb" providerId="ADAL" clId="{C57C23CD-7F27-47F8-9B3A-7B980EFA45C0}" dt="2024-06-14T20:06:34.420" v="90" actId="207"/>
          <ac:spMkLst>
            <pc:docMk/>
            <pc:sldMk cId="2946561296" sldId="1803"/>
            <ac:spMk id="2" creationId="{BD791DE6-ABE2-07DD-40D4-0081F5544FFE}"/>
          </ac:spMkLst>
        </pc:spChg>
        <pc:spChg chg="ord">
          <ac:chgData name="Frank-Carr, Claire (ACL) (CTR)" userId="023a24b7-4ee5-46bf-8a1c-3b2e4b8d21fb" providerId="ADAL" clId="{C57C23CD-7F27-47F8-9B3A-7B980EFA45C0}" dt="2024-06-14T19:52:12.786" v="56" actId="13244"/>
          <ac:spMkLst>
            <pc:docMk/>
            <pc:sldMk cId="2946561296" sldId="1803"/>
            <ac:spMk id="4" creationId="{3552BF3B-F618-6E32-B0F7-ACF36A50B758}"/>
          </ac:spMkLst>
        </pc:spChg>
      </pc:sldChg>
      <pc:sldChg chg="modSp mod">
        <pc:chgData name="Frank-Carr, Claire (ACL) (CTR)" userId="023a24b7-4ee5-46bf-8a1c-3b2e4b8d21fb" providerId="ADAL" clId="{C57C23CD-7F27-47F8-9B3A-7B980EFA45C0}" dt="2024-06-14T19:49:08.753" v="30" actId="13244"/>
        <pc:sldMkLst>
          <pc:docMk/>
          <pc:sldMk cId="2490477400" sldId="1867"/>
        </pc:sldMkLst>
        <pc:spChg chg="ord">
          <ac:chgData name="Frank-Carr, Claire (ACL) (CTR)" userId="023a24b7-4ee5-46bf-8a1c-3b2e4b8d21fb" providerId="ADAL" clId="{C57C23CD-7F27-47F8-9B3A-7B980EFA45C0}" dt="2024-06-14T19:49:08.753" v="30" actId="13244"/>
          <ac:spMkLst>
            <pc:docMk/>
            <pc:sldMk cId="2490477400" sldId="1867"/>
            <ac:spMk id="4" creationId="{649B5E7D-A1C2-9DAB-BBC0-06AD15C5C0BD}"/>
          </ac:spMkLst>
        </pc:spChg>
      </pc:sldChg>
      <pc:sldChg chg="modSp mod">
        <pc:chgData name="Frank-Carr, Claire (ACL) (CTR)" userId="023a24b7-4ee5-46bf-8a1c-3b2e4b8d21fb" providerId="ADAL" clId="{C57C23CD-7F27-47F8-9B3A-7B980EFA45C0}" dt="2024-06-14T19:49:19.983" v="32" actId="13244"/>
        <pc:sldMkLst>
          <pc:docMk/>
          <pc:sldMk cId="2440100348" sldId="1868"/>
        </pc:sldMkLst>
        <pc:spChg chg="ord">
          <ac:chgData name="Frank-Carr, Claire (ACL) (CTR)" userId="023a24b7-4ee5-46bf-8a1c-3b2e4b8d21fb" providerId="ADAL" clId="{C57C23CD-7F27-47F8-9B3A-7B980EFA45C0}" dt="2024-06-14T19:49:19.983" v="32" actId="13244"/>
          <ac:spMkLst>
            <pc:docMk/>
            <pc:sldMk cId="2440100348" sldId="1868"/>
            <ac:spMk id="5" creationId="{B1693F5A-868A-2A5A-3DB5-560A2A920777}"/>
          </ac:spMkLst>
        </pc:spChg>
      </pc:sldChg>
      <pc:sldChg chg="modSp mod">
        <pc:chgData name="Frank-Carr, Claire (ACL) (CTR)" userId="023a24b7-4ee5-46bf-8a1c-3b2e4b8d21fb" providerId="ADAL" clId="{C57C23CD-7F27-47F8-9B3A-7B980EFA45C0}" dt="2024-06-14T19:49:53.329" v="36" actId="13244"/>
        <pc:sldMkLst>
          <pc:docMk/>
          <pc:sldMk cId="2867334363" sldId="1869"/>
        </pc:sldMkLst>
        <pc:spChg chg="ord">
          <ac:chgData name="Frank-Carr, Claire (ACL) (CTR)" userId="023a24b7-4ee5-46bf-8a1c-3b2e4b8d21fb" providerId="ADAL" clId="{C57C23CD-7F27-47F8-9B3A-7B980EFA45C0}" dt="2024-06-14T19:49:53.329" v="36" actId="13244"/>
          <ac:spMkLst>
            <pc:docMk/>
            <pc:sldMk cId="2867334363" sldId="1869"/>
            <ac:spMk id="5" creationId="{D7817761-2957-1C4F-D7EC-17AC93851C89}"/>
          </ac:spMkLst>
        </pc:spChg>
      </pc:sldChg>
      <pc:sldChg chg="modSp mod">
        <pc:chgData name="Frank-Carr, Claire (ACL) (CTR)" userId="023a24b7-4ee5-46bf-8a1c-3b2e4b8d21fb" providerId="ADAL" clId="{C57C23CD-7F27-47F8-9B3A-7B980EFA45C0}" dt="2024-06-14T19:51:04.981" v="48" actId="13244"/>
        <pc:sldMkLst>
          <pc:docMk/>
          <pc:sldMk cId="2775064938" sldId="1870"/>
        </pc:sldMkLst>
        <pc:spChg chg="ord">
          <ac:chgData name="Frank-Carr, Claire (ACL) (CTR)" userId="023a24b7-4ee5-46bf-8a1c-3b2e4b8d21fb" providerId="ADAL" clId="{C57C23CD-7F27-47F8-9B3A-7B980EFA45C0}" dt="2024-06-14T19:51:04.981" v="48" actId="13244"/>
          <ac:spMkLst>
            <pc:docMk/>
            <pc:sldMk cId="2775064938" sldId="1870"/>
            <ac:spMk id="5" creationId="{4ECE8284-DF7C-A32B-01B7-56486167C3E0}"/>
          </ac:spMkLst>
        </pc:spChg>
      </pc:sldChg>
      <pc:sldChg chg="modSp mod">
        <pc:chgData name="Frank-Carr, Claire (ACL) (CTR)" userId="023a24b7-4ee5-46bf-8a1c-3b2e4b8d21fb" providerId="ADAL" clId="{C57C23CD-7F27-47F8-9B3A-7B980EFA45C0}" dt="2024-06-14T19:50:52.369" v="46" actId="13244"/>
        <pc:sldMkLst>
          <pc:docMk/>
          <pc:sldMk cId="4175166001" sldId="1871"/>
        </pc:sldMkLst>
        <pc:spChg chg="ord">
          <ac:chgData name="Frank-Carr, Claire (ACL) (CTR)" userId="023a24b7-4ee5-46bf-8a1c-3b2e4b8d21fb" providerId="ADAL" clId="{C57C23CD-7F27-47F8-9B3A-7B980EFA45C0}" dt="2024-06-14T19:50:52.369" v="46" actId="13244"/>
          <ac:spMkLst>
            <pc:docMk/>
            <pc:sldMk cId="4175166001" sldId="1871"/>
            <ac:spMk id="5" creationId="{31D8E32B-DDB0-3215-E2CF-03F2828972E1}"/>
          </ac:spMkLst>
        </pc:spChg>
      </pc:sldChg>
      <pc:sldChg chg="modSp mod">
        <pc:chgData name="Frank-Carr, Claire (ACL) (CTR)" userId="023a24b7-4ee5-46bf-8a1c-3b2e4b8d21fb" providerId="ADAL" clId="{C57C23CD-7F27-47F8-9B3A-7B980EFA45C0}" dt="2024-06-14T19:50:19.039" v="41" actId="13244"/>
        <pc:sldMkLst>
          <pc:docMk/>
          <pc:sldMk cId="2593059514" sldId="1872"/>
        </pc:sldMkLst>
        <pc:spChg chg="ord">
          <ac:chgData name="Frank-Carr, Claire (ACL) (CTR)" userId="023a24b7-4ee5-46bf-8a1c-3b2e4b8d21fb" providerId="ADAL" clId="{C57C23CD-7F27-47F8-9B3A-7B980EFA45C0}" dt="2024-06-14T19:50:19.039" v="41" actId="13244"/>
          <ac:spMkLst>
            <pc:docMk/>
            <pc:sldMk cId="2593059514" sldId="1872"/>
            <ac:spMk id="5" creationId="{38EF11ED-08E1-0B60-87F7-F55C7C3D0692}"/>
          </ac:spMkLst>
        </pc:spChg>
      </pc:sldChg>
      <pc:sldChg chg="modSp mod">
        <pc:chgData name="Frank-Carr, Claire (ACL) (CTR)" userId="023a24b7-4ee5-46bf-8a1c-3b2e4b8d21fb" providerId="ADAL" clId="{C57C23CD-7F27-47F8-9B3A-7B980EFA45C0}" dt="2024-06-14T19:50:24.255" v="42" actId="13244"/>
        <pc:sldMkLst>
          <pc:docMk/>
          <pc:sldMk cId="2027784929" sldId="1873"/>
        </pc:sldMkLst>
        <pc:spChg chg="ord">
          <ac:chgData name="Frank-Carr, Claire (ACL) (CTR)" userId="023a24b7-4ee5-46bf-8a1c-3b2e4b8d21fb" providerId="ADAL" clId="{C57C23CD-7F27-47F8-9B3A-7B980EFA45C0}" dt="2024-06-14T19:50:24.255" v="42" actId="13244"/>
          <ac:spMkLst>
            <pc:docMk/>
            <pc:sldMk cId="2027784929" sldId="1873"/>
            <ac:spMk id="5" creationId="{9DE0FE7E-66E1-00EC-15E0-18F6D607EC15}"/>
          </ac:spMkLst>
        </pc:spChg>
      </pc:sldChg>
      <pc:sldChg chg="modSp mod">
        <pc:chgData name="Frank-Carr, Claire (ACL) (CTR)" userId="023a24b7-4ee5-46bf-8a1c-3b2e4b8d21fb" providerId="ADAL" clId="{C57C23CD-7F27-47F8-9B3A-7B980EFA45C0}" dt="2024-06-14T19:50:40.198" v="45" actId="13244"/>
        <pc:sldMkLst>
          <pc:docMk/>
          <pc:sldMk cId="3327662538" sldId="1874"/>
        </pc:sldMkLst>
        <pc:spChg chg="ord">
          <ac:chgData name="Frank-Carr, Claire (ACL) (CTR)" userId="023a24b7-4ee5-46bf-8a1c-3b2e4b8d21fb" providerId="ADAL" clId="{C57C23CD-7F27-47F8-9B3A-7B980EFA45C0}" dt="2024-06-14T19:50:40.198" v="45" actId="13244"/>
          <ac:spMkLst>
            <pc:docMk/>
            <pc:sldMk cId="3327662538" sldId="1874"/>
            <ac:spMk id="5" creationId="{0A7C5277-7BAC-8205-2AFD-A0962A791256}"/>
          </ac:spMkLst>
        </pc:spChg>
      </pc:sldChg>
      <pc:sldChg chg="modSp mod">
        <pc:chgData name="Frank-Carr, Claire (ACL) (CTR)" userId="023a24b7-4ee5-46bf-8a1c-3b2e4b8d21fb" providerId="ADAL" clId="{C57C23CD-7F27-47F8-9B3A-7B980EFA45C0}" dt="2024-06-14T19:50:59.132" v="47" actId="13244"/>
        <pc:sldMkLst>
          <pc:docMk/>
          <pc:sldMk cId="551594704" sldId="1875"/>
        </pc:sldMkLst>
        <pc:spChg chg="ord">
          <ac:chgData name="Frank-Carr, Claire (ACL) (CTR)" userId="023a24b7-4ee5-46bf-8a1c-3b2e4b8d21fb" providerId="ADAL" clId="{C57C23CD-7F27-47F8-9B3A-7B980EFA45C0}" dt="2024-06-14T19:50:59.132" v="47" actId="13244"/>
          <ac:spMkLst>
            <pc:docMk/>
            <pc:sldMk cId="551594704" sldId="1875"/>
            <ac:spMk id="5" creationId="{667661B7-DA4B-312C-17BD-5A7901D762FC}"/>
          </ac:spMkLst>
        </pc:spChg>
      </pc:sldChg>
      <pc:sldChg chg="modSp mod">
        <pc:chgData name="Frank-Carr, Claire (ACL) (CTR)" userId="023a24b7-4ee5-46bf-8a1c-3b2e4b8d21fb" providerId="ADAL" clId="{C57C23CD-7F27-47F8-9B3A-7B980EFA45C0}" dt="2024-06-14T19:47:47.279" v="21" actId="13244"/>
        <pc:sldMkLst>
          <pc:docMk/>
          <pc:sldMk cId="3512492620" sldId="1876"/>
        </pc:sldMkLst>
        <pc:spChg chg="ord">
          <ac:chgData name="Frank-Carr, Claire (ACL) (CTR)" userId="023a24b7-4ee5-46bf-8a1c-3b2e4b8d21fb" providerId="ADAL" clId="{C57C23CD-7F27-47F8-9B3A-7B980EFA45C0}" dt="2024-06-14T19:47:47.279" v="21" actId="13244"/>
          <ac:spMkLst>
            <pc:docMk/>
            <pc:sldMk cId="3512492620" sldId="1876"/>
            <ac:spMk id="4" creationId="{27D61FB5-CF89-880C-AF1F-6D14D077A427}"/>
          </ac:spMkLst>
        </pc:spChg>
      </pc:sldChg>
      <pc:sldChg chg="modSp mod">
        <pc:chgData name="Frank-Carr, Claire (ACL) (CTR)" userId="023a24b7-4ee5-46bf-8a1c-3b2e4b8d21fb" providerId="ADAL" clId="{C57C23CD-7F27-47F8-9B3A-7B980EFA45C0}" dt="2024-06-14T19:48:09.196" v="24" actId="13244"/>
        <pc:sldMkLst>
          <pc:docMk/>
          <pc:sldMk cId="1962231663" sldId="1877"/>
        </pc:sldMkLst>
        <pc:spChg chg="ord">
          <ac:chgData name="Frank-Carr, Claire (ACL) (CTR)" userId="023a24b7-4ee5-46bf-8a1c-3b2e4b8d21fb" providerId="ADAL" clId="{C57C23CD-7F27-47F8-9B3A-7B980EFA45C0}" dt="2024-06-14T19:48:09.196" v="24" actId="13244"/>
          <ac:spMkLst>
            <pc:docMk/>
            <pc:sldMk cId="1962231663" sldId="1877"/>
            <ac:spMk id="3" creationId="{5C5CEE5D-E973-3945-757D-5C613E616CD1}"/>
          </ac:spMkLst>
        </pc:spChg>
      </pc:sldChg>
      <pc:sldChg chg="modSp mod">
        <pc:chgData name="Frank-Carr, Claire (ACL) (CTR)" userId="023a24b7-4ee5-46bf-8a1c-3b2e4b8d21fb" providerId="ADAL" clId="{C57C23CD-7F27-47F8-9B3A-7B980EFA45C0}" dt="2024-06-14T19:48:19.371" v="25" actId="13244"/>
        <pc:sldMkLst>
          <pc:docMk/>
          <pc:sldMk cId="4163614329" sldId="1878"/>
        </pc:sldMkLst>
        <pc:spChg chg="ord">
          <ac:chgData name="Frank-Carr, Claire (ACL) (CTR)" userId="023a24b7-4ee5-46bf-8a1c-3b2e4b8d21fb" providerId="ADAL" clId="{C57C23CD-7F27-47F8-9B3A-7B980EFA45C0}" dt="2024-06-14T19:48:19.371" v="25" actId="13244"/>
          <ac:spMkLst>
            <pc:docMk/>
            <pc:sldMk cId="4163614329" sldId="1878"/>
            <ac:spMk id="4" creationId="{7A9B55EF-27E6-2423-727F-AE6581D8D6BC}"/>
          </ac:spMkLst>
        </pc:spChg>
      </pc:sldChg>
      <pc:sldChg chg="modSp mod">
        <pc:chgData name="Frank-Carr, Claire (ACL) (CTR)" userId="023a24b7-4ee5-46bf-8a1c-3b2e4b8d21fb" providerId="ADAL" clId="{C57C23CD-7F27-47F8-9B3A-7B980EFA45C0}" dt="2024-06-14T19:49:43.098" v="34" actId="13244"/>
        <pc:sldMkLst>
          <pc:docMk/>
          <pc:sldMk cId="619729409" sldId="1879"/>
        </pc:sldMkLst>
        <pc:spChg chg="ord">
          <ac:chgData name="Frank-Carr, Claire (ACL) (CTR)" userId="023a24b7-4ee5-46bf-8a1c-3b2e4b8d21fb" providerId="ADAL" clId="{C57C23CD-7F27-47F8-9B3A-7B980EFA45C0}" dt="2024-06-14T19:49:43.098" v="34" actId="13244"/>
          <ac:spMkLst>
            <pc:docMk/>
            <pc:sldMk cId="619729409" sldId="1879"/>
            <ac:spMk id="5" creationId="{B1693F5A-868A-2A5A-3DB5-560A2A920777}"/>
          </ac:spMkLst>
        </pc:spChg>
      </pc:sldChg>
      <pc:sldChg chg="modSp mod">
        <pc:chgData name="Frank-Carr, Claire (ACL) (CTR)" userId="023a24b7-4ee5-46bf-8a1c-3b2e4b8d21fb" providerId="ADAL" clId="{C57C23CD-7F27-47F8-9B3A-7B980EFA45C0}" dt="2024-06-14T19:49:48.668" v="35" actId="13244"/>
        <pc:sldMkLst>
          <pc:docMk/>
          <pc:sldMk cId="4017674507" sldId="1880"/>
        </pc:sldMkLst>
        <pc:spChg chg="ord">
          <ac:chgData name="Frank-Carr, Claire (ACL) (CTR)" userId="023a24b7-4ee5-46bf-8a1c-3b2e4b8d21fb" providerId="ADAL" clId="{C57C23CD-7F27-47F8-9B3A-7B980EFA45C0}" dt="2024-06-14T19:49:48.668" v="35" actId="13244"/>
          <ac:spMkLst>
            <pc:docMk/>
            <pc:sldMk cId="4017674507" sldId="1880"/>
            <ac:spMk id="5" creationId="{B1693F5A-868A-2A5A-3DB5-560A2A920777}"/>
          </ac:spMkLst>
        </pc:spChg>
      </pc:sldChg>
      <pc:sldChg chg="modSp mod">
        <pc:chgData name="Frank-Carr, Claire (ACL) (CTR)" userId="023a24b7-4ee5-46bf-8a1c-3b2e4b8d21fb" providerId="ADAL" clId="{C57C23CD-7F27-47F8-9B3A-7B980EFA45C0}" dt="2024-06-14T19:50:02.431" v="38" actId="13244"/>
        <pc:sldMkLst>
          <pc:docMk/>
          <pc:sldMk cId="78761509" sldId="1881"/>
        </pc:sldMkLst>
        <pc:spChg chg="ord">
          <ac:chgData name="Frank-Carr, Claire (ACL) (CTR)" userId="023a24b7-4ee5-46bf-8a1c-3b2e4b8d21fb" providerId="ADAL" clId="{C57C23CD-7F27-47F8-9B3A-7B980EFA45C0}" dt="2024-06-14T19:50:02.431" v="38" actId="13244"/>
          <ac:spMkLst>
            <pc:docMk/>
            <pc:sldMk cId="78761509" sldId="1881"/>
            <ac:spMk id="5" creationId="{D7817761-2957-1C4F-D7EC-17AC93851C89}"/>
          </ac:spMkLst>
        </pc:spChg>
      </pc:sldChg>
      <pc:sldChg chg="modSp mod">
        <pc:chgData name="Frank-Carr, Claire (ACL) (CTR)" userId="023a24b7-4ee5-46bf-8a1c-3b2e4b8d21fb" providerId="ADAL" clId="{C57C23CD-7F27-47F8-9B3A-7B980EFA45C0}" dt="2024-06-14T19:49:57.611" v="37" actId="13244"/>
        <pc:sldMkLst>
          <pc:docMk/>
          <pc:sldMk cId="988585701" sldId="1882"/>
        </pc:sldMkLst>
        <pc:spChg chg="ord">
          <ac:chgData name="Frank-Carr, Claire (ACL) (CTR)" userId="023a24b7-4ee5-46bf-8a1c-3b2e4b8d21fb" providerId="ADAL" clId="{C57C23CD-7F27-47F8-9B3A-7B980EFA45C0}" dt="2024-06-14T19:49:57.611" v="37" actId="13244"/>
          <ac:spMkLst>
            <pc:docMk/>
            <pc:sldMk cId="988585701" sldId="1882"/>
            <ac:spMk id="5" creationId="{D7817761-2957-1C4F-D7EC-17AC93851C89}"/>
          </ac:spMkLst>
        </pc:spChg>
      </pc:sldChg>
      <pc:sldChg chg="modSp mod">
        <pc:chgData name="Frank-Carr, Claire (ACL) (CTR)" userId="023a24b7-4ee5-46bf-8a1c-3b2e4b8d21fb" providerId="ADAL" clId="{C57C23CD-7F27-47F8-9B3A-7B980EFA45C0}" dt="2024-06-14T19:50:06.886" v="39" actId="13244"/>
        <pc:sldMkLst>
          <pc:docMk/>
          <pc:sldMk cId="1465290259" sldId="1883"/>
        </pc:sldMkLst>
        <pc:spChg chg="ord">
          <ac:chgData name="Frank-Carr, Claire (ACL) (CTR)" userId="023a24b7-4ee5-46bf-8a1c-3b2e4b8d21fb" providerId="ADAL" clId="{C57C23CD-7F27-47F8-9B3A-7B980EFA45C0}" dt="2024-06-14T19:50:06.886" v="39" actId="13244"/>
          <ac:spMkLst>
            <pc:docMk/>
            <pc:sldMk cId="1465290259" sldId="1883"/>
            <ac:spMk id="5" creationId="{D7817761-2957-1C4F-D7EC-17AC93851C89}"/>
          </ac:spMkLst>
        </pc:spChg>
      </pc:sldChg>
      <pc:sldChg chg="modSp mod">
        <pc:chgData name="Frank-Carr, Claire (ACL) (CTR)" userId="023a24b7-4ee5-46bf-8a1c-3b2e4b8d21fb" providerId="ADAL" clId="{C57C23CD-7F27-47F8-9B3A-7B980EFA45C0}" dt="2024-06-14T19:52:01.796" v="54" actId="13244"/>
        <pc:sldMkLst>
          <pc:docMk/>
          <pc:sldMk cId="2073642656" sldId="1884"/>
        </pc:sldMkLst>
        <pc:spChg chg="ord">
          <ac:chgData name="Frank-Carr, Claire (ACL) (CTR)" userId="023a24b7-4ee5-46bf-8a1c-3b2e4b8d21fb" providerId="ADAL" clId="{C57C23CD-7F27-47F8-9B3A-7B980EFA45C0}" dt="2024-06-14T19:52:01.796" v="54" actId="13244"/>
          <ac:spMkLst>
            <pc:docMk/>
            <pc:sldMk cId="2073642656" sldId="1884"/>
            <ac:spMk id="4" creationId="{00000000-0000-0000-0000-000000000000}"/>
          </ac:spMkLst>
        </pc:spChg>
      </pc:sldChg>
      <pc:sldChg chg="modSp mod">
        <pc:chgData name="Frank-Carr, Claire (ACL) (CTR)" userId="023a24b7-4ee5-46bf-8a1c-3b2e4b8d21fb" providerId="ADAL" clId="{C57C23CD-7F27-47F8-9B3A-7B980EFA45C0}" dt="2024-06-14T19:47:20.330" v="17" actId="13244"/>
        <pc:sldMkLst>
          <pc:docMk/>
          <pc:sldMk cId="215483207" sldId="1885"/>
        </pc:sldMkLst>
        <pc:spChg chg="ord">
          <ac:chgData name="Frank-Carr, Claire (ACL) (CTR)" userId="023a24b7-4ee5-46bf-8a1c-3b2e4b8d21fb" providerId="ADAL" clId="{C57C23CD-7F27-47F8-9B3A-7B980EFA45C0}" dt="2024-06-14T19:47:20.330" v="17" actId="13244"/>
          <ac:spMkLst>
            <pc:docMk/>
            <pc:sldMk cId="215483207" sldId="1885"/>
            <ac:spMk id="4" creationId="{7A9B55EF-27E6-2423-727F-AE6581D8D6BC}"/>
          </ac:spMkLst>
        </pc:spChg>
      </pc:sldChg>
      <pc:sldChg chg="modSp mod">
        <pc:chgData name="Frank-Carr, Claire (ACL) (CTR)" userId="023a24b7-4ee5-46bf-8a1c-3b2e4b8d21fb" providerId="ADAL" clId="{C57C23CD-7F27-47F8-9B3A-7B980EFA45C0}" dt="2024-06-14T19:59:13.109" v="84" actId="14100"/>
        <pc:sldMkLst>
          <pc:docMk/>
          <pc:sldMk cId="2801100574" sldId="1886"/>
        </pc:sldMkLst>
        <pc:spChg chg="mod ord">
          <ac:chgData name="Frank-Carr, Claire (ACL) (CTR)" userId="023a24b7-4ee5-46bf-8a1c-3b2e4b8d21fb" providerId="ADAL" clId="{C57C23CD-7F27-47F8-9B3A-7B980EFA45C0}" dt="2024-06-14T19:59:13.109" v="84" actId="14100"/>
          <ac:spMkLst>
            <pc:docMk/>
            <pc:sldMk cId="2801100574" sldId="1886"/>
            <ac:spMk id="5" creationId="{9D684A11-A90C-5CC1-A390-ABB9CB26F26F}"/>
          </ac:spMkLst>
        </pc:spChg>
      </pc:sldChg>
      <pc:sldChg chg="modSp mod">
        <pc:chgData name="Frank-Carr, Claire (ACL) (CTR)" userId="023a24b7-4ee5-46bf-8a1c-3b2e4b8d21fb" providerId="ADAL" clId="{C57C23CD-7F27-47F8-9B3A-7B980EFA45C0}" dt="2024-06-14T19:49:28.755" v="33" actId="13244"/>
        <pc:sldMkLst>
          <pc:docMk/>
          <pc:sldMk cId="1633150967" sldId="1887"/>
        </pc:sldMkLst>
        <pc:spChg chg="ord">
          <ac:chgData name="Frank-Carr, Claire (ACL) (CTR)" userId="023a24b7-4ee5-46bf-8a1c-3b2e4b8d21fb" providerId="ADAL" clId="{C57C23CD-7F27-47F8-9B3A-7B980EFA45C0}" dt="2024-06-14T19:49:28.755" v="33" actId="13244"/>
          <ac:spMkLst>
            <pc:docMk/>
            <pc:sldMk cId="1633150967" sldId="1887"/>
            <ac:spMk id="5" creationId="{B1693F5A-868A-2A5A-3DB5-560A2A920777}"/>
          </ac:spMkLst>
        </pc:spChg>
      </pc:sldChg>
      <pc:sldChg chg="modSp mod">
        <pc:chgData name="Frank-Carr, Claire (ACL) (CTR)" userId="023a24b7-4ee5-46bf-8a1c-3b2e4b8d21fb" providerId="ADAL" clId="{C57C23CD-7F27-47F8-9B3A-7B980EFA45C0}" dt="2024-06-14T19:50:12.121" v="40" actId="13244"/>
        <pc:sldMkLst>
          <pc:docMk/>
          <pc:sldMk cId="44582140" sldId="1888"/>
        </pc:sldMkLst>
        <pc:spChg chg="ord">
          <ac:chgData name="Frank-Carr, Claire (ACL) (CTR)" userId="023a24b7-4ee5-46bf-8a1c-3b2e4b8d21fb" providerId="ADAL" clId="{C57C23CD-7F27-47F8-9B3A-7B980EFA45C0}" dt="2024-06-14T19:50:12.121" v="40" actId="13244"/>
          <ac:spMkLst>
            <pc:docMk/>
            <pc:sldMk cId="44582140" sldId="1888"/>
            <ac:spMk id="5" creationId="{B1693F5A-868A-2A5A-3DB5-560A2A920777}"/>
          </ac:spMkLst>
        </pc:spChg>
      </pc:sldChg>
      <pc:sldChg chg="modSp mod">
        <pc:chgData name="Frank-Carr, Claire (ACL) (CTR)" userId="023a24b7-4ee5-46bf-8a1c-3b2e4b8d21fb" providerId="ADAL" clId="{C57C23CD-7F27-47F8-9B3A-7B980EFA45C0}" dt="2024-06-14T19:50:29.492" v="43" actId="13244"/>
        <pc:sldMkLst>
          <pc:docMk/>
          <pc:sldMk cId="53487002" sldId="1889"/>
        </pc:sldMkLst>
        <pc:spChg chg="ord">
          <ac:chgData name="Frank-Carr, Claire (ACL) (CTR)" userId="023a24b7-4ee5-46bf-8a1c-3b2e4b8d21fb" providerId="ADAL" clId="{C57C23CD-7F27-47F8-9B3A-7B980EFA45C0}" dt="2024-06-14T19:50:29.492" v="43" actId="13244"/>
          <ac:spMkLst>
            <pc:docMk/>
            <pc:sldMk cId="53487002" sldId="1889"/>
            <ac:spMk id="5" creationId="{9DE0FE7E-66E1-00EC-15E0-18F6D607EC15}"/>
          </ac:spMkLst>
        </pc:spChg>
      </pc:sldChg>
      <pc:sldChg chg="modSp mod">
        <pc:chgData name="Frank-Carr, Claire (ACL) (CTR)" userId="023a24b7-4ee5-46bf-8a1c-3b2e4b8d21fb" providerId="ADAL" clId="{C57C23CD-7F27-47F8-9B3A-7B980EFA45C0}" dt="2024-06-14T20:05:11.095" v="87" actId="14100"/>
        <pc:sldMkLst>
          <pc:docMk/>
          <pc:sldMk cId="1058061171" sldId="1890"/>
        </pc:sldMkLst>
        <pc:spChg chg="mod ord">
          <ac:chgData name="Frank-Carr, Claire (ACL) (CTR)" userId="023a24b7-4ee5-46bf-8a1c-3b2e4b8d21fb" providerId="ADAL" clId="{C57C23CD-7F27-47F8-9B3A-7B980EFA45C0}" dt="2024-06-14T20:05:11.095" v="87" actId="14100"/>
          <ac:spMkLst>
            <pc:docMk/>
            <pc:sldMk cId="1058061171" sldId="1890"/>
            <ac:spMk id="4" creationId="{00000000-0000-0000-0000-000000000000}"/>
          </ac:spMkLst>
        </pc:spChg>
      </pc:sldChg>
      <pc:sldChg chg="modSp mod">
        <pc:chgData name="Frank-Carr, Claire (ACL) (CTR)" userId="023a24b7-4ee5-46bf-8a1c-3b2e4b8d21fb" providerId="ADAL" clId="{C57C23CD-7F27-47F8-9B3A-7B980EFA45C0}" dt="2024-06-14T20:03:43.182" v="86" actId="1076"/>
        <pc:sldMkLst>
          <pc:docMk/>
          <pc:sldMk cId="3104465184" sldId="1892"/>
        </pc:sldMkLst>
        <pc:spChg chg="mod">
          <ac:chgData name="Frank-Carr, Claire (ACL) (CTR)" userId="023a24b7-4ee5-46bf-8a1c-3b2e4b8d21fb" providerId="ADAL" clId="{C57C23CD-7F27-47F8-9B3A-7B980EFA45C0}" dt="2024-06-14T20:03:43.182" v="86" actId="1076"/>
          <ac:spMkLst>
            <pc:docMk/>
            <pc:sldMk cId="3104465184" sldId="1892"/>
            <ac:spMk id="3" creationId="{FD67291D-F2E8-8A74-B57F-93AC0B9ED403}"/>
          </ac:spMkLst>
        </pc:spChg>
        <pc:spChg chg="ord">
          <ac:chgData name="Frank-Carr, Claire (ACL) (CTR)" userId="023a24b7-4ee5-46bf-8a1c-3b2e4b8d21fb" providerId="ADAL" clId="{C57C23CD-7F27-47F8-9B3A-7B980EFA45C0}" dt="2024-06-14T19:50:34.281" v="44" actId="13244"/>
          <ac:spMkLst>
            <pc:docMk/>
            <pc:sldMk cId="3104465184" sldId="1892"/>
            <ac:spMk id="4" creationId="{C0431A95-3B82-1383-80A2-1D00968696FC}"/>
          </ac:spMkLst>
        </pc:spChg>
      </pc:sldChg>
      <pc:sldChg chg="modSp mod">
        <pc:chgData name="Frank-Carr, Claire (ACL) (CTR)" userId="023a24b7-4ee5-46bf-8a1c-3b2e4b8d21fb" providerId="ADAL" clId="{C57C23CD-7F27-47F8-9B3A-7B980EFA45C0}" dt="2024-06-14T19:47:14.821" v="16" actId="13244"/>
        <pc:sldMkLst>
          <pc:docMk/>
          <pc:sldMk cId="462000858" sldId="1893"/>
        </pc:sldMkLst>
        <pc:spChg chg="ord">
          <ac:chgData name="Frank-Carr, Claire (ACL) (CTR)" userId="023a24b7-4ee5-46bf-8a1c-3b2e4b8d21fb" providerId="ADAL" clId="{C57C23CD-7F27-47F8-9B3A-7B980EFA45C0}" dt="2024-06-14T19:47:14.821" v="16" actId="13244"/>
          <ac:spMkLst>
            <pc:docMk/>
            <pc:sldMk cId="462000858" sldId="1893"/>
            <ac:spMk id="3" creationId="{E2F82544-4037-1162-1D25-ED76730533E7}"/>
          </ac:spMkLst>
        </pc:spChg>
      </pc:sldChg>
    </pc:docChg>
  </pc:docChgLst>
  <pc:docChgLst>
    <pc:chgData name="Lee, Derek B. (ACL)" userId="S::derek.lee@acl.hhs.gov::bdea1752-b09f-4f07-a0e3-b78be7fbe1e6" providerId="AD" clId="Web-{53D0D037-5345-4B20-B66D-F5D4441817F7}"/>
    <pc:docChg chg="sldOrd">
      <pc:chgData name="Lee, Derek B. (ACL)" userId="S::derek.lee@acl.hhs.gov::bdea1752-b09f-4f07-a0e3-b78be7fbe1e6" providerId="AD" clId="Web-{53D0D037-5345-4B20-B66D-F5D4441817F7}" dt="2024-05-03T16:30:50.412" v="9"/>
      <pc:docMkLst>
        <pc:docMk/>
      </pc:docMkLst>
      <pc:sldChg chg="ord">
        <pc:chgData name="Lee, Derek B. (ACL)" userId="S::derek.lee@acl.hhs.gov::bdea1752-b09f-4f07-a0e3-b78be7fbe1e6" providerId="AD" clId="Web-{53D0D037-5345-4B20-B66D-F5D4441817F7}" dt="2024-05-03T16:30:50.412" v="9"/>
        <pc:sldMkLst>
          <pc:docMk/>
          <pc:sldMk cId="2434741879" sldId="258"/>
        </pc:sldMkLst>
      </pc:sldChg>
      <pc:sldChg chg="ord">
        <pc:chgData name="Lee, Derek B. (ACL)" userId="S::derek.lee@acl.hhs.gov::bdea1752-b09f-4f07-a0e3-b78be7fbe1e6" providerId="AD" clId="Web-{53D0D037-5345-4B20-B66D-F5D4441817F7}" dt="2024-05-03T16:17:41.131" v="4"/>
        <pc:sldMkLst>
          <pc:docMk/>
          <pc:sldMk cId="270268475" sldId="293"/>
        </pc:sldMkLst>
      </pc:sldChg>
      <pc:sldChg chg="ord">
        <pc:chgData name="Lee, Derek B. (ACL)" userId="S::derek.lee@acl.hhs.gov::bdea1752-b09f-4f07-a0e3-b78be7fbe1e6" providerId="AD" clId="Web-{53D0D037-5345-4B20-B66D-F5D4441817F7}" dt="2024-05-03T16:29:47.693" v="6"/>
        <pc:sldMkLst>
          <pc:docMk/>
          <pc:sldMk cId="2936578380" sldId="299"/>
        </pc:sldMkLst>
      </pc:sldChg>
      <pc:sldChg chg="ord">
        <pc:chgData name="Lee, Derek B. (ACL)" userId="S::derek.lee@acl.hhs.gov::bdea1752-b09f-4f07-a0e3-b78be7fbe1e6" providerId="AD" clId="Web-{53D0D037-5345-4B20-B66D-F5D4441817F7}" dt="2024-05-03T16:30:43.099" v="8"/>
        <pc:sldMkLst>
          <pc:docMk/>
          <pc:sldMk cId="1102540917" sldId="479"/>
        </pc:sldMkLst>
      </pc:sldChg>
      <pc:sldChg chg="ord">
        <pc:chgData name="Lee, Derek B. (ACL)" userId="S::derek.lee@acl.hhs.gov::bdea1752-b09f-4f07-a0e3-b78be7fbe1e6" providerId="AD" clId="Web-{53D0D037-5345-4B20-B66D-F5D4441817F7}" dt="2024-05-03T16:16:10.803" v="2"/>
        <pc:sldMkLst>
          <pc:docMk/>
          <pc:sldMk cId="147389249" sldId="1684"/>
        </pc:sldMkLst>
      </pc:sldChg>
      <pc:sldChg chg="ord">
        <pc:chgData name="Lee, Derek B. (ACL)" userId="S::derek.lee@acl.hhs.gov::bdea1752-b09f-4f07-a0e3-b78be7fbe1e6" providerId="AD" clId="Web-{53D0D037-5345-4B20-B66D-F5D4441817F7}" dt="2024-05-03T16:30:27.787" v="7"/>
        <pc:sldMkLst>
          <pc:docMk/>
          <pc:sldMk cId="2490477400" sldId="1867"/>
        </pc:sldMkLst>
      </pc:sldChg>
    </pc:docChg>
  </pc:docChgLst>
  <pc:docChgLst>
    <pc:chgData name="Markel, Sarah (ACL)" userId="S::sarah.markel@acl.hhs.gov::934a4c8b-f354-416a-82a4-3ba6200b1911" providerId="AD" clId="Web-{F5943027-6E68-913D-8C0A-668EFD5D6D92}"/>
    <pc:docChg chg="modSld">
      <pc:chgData name="Markel, Sarah (ACL)" userId="S::sarah.markel@acl.hhs.gov::934a4c8b-f354-416a-82a4-3ba6200b1911" providerId="AD" clId="Web-{F5943027-6E68-913D-8C0A-668EFD5D6D92}" dt="2024-03-25T20:32:00.173" v="3" actId="20577"/>
      <pc:docMkLst>
        <pc:docMk/>
      </pc:docMkLst>
      <pc:sldChg chg="modSp">
        <pc:chgData name="Markel, Sarah (ACL)" userId="S::sarah.markel@acl.hhs.gov::934a4c8b-f354-416a-82a4-3ba6200b1911" providerId="AD" clId="Web-{F5943027-6E68-913D-8C0A-668EFD5D6D92}" dt="2024-03-25T20:32:00.173" v="3" actId="20577"/>
        <pc:sldMkLst>
          <pc:docMk/>
          <pc:sldMk cId="2241447357" sldId="287"/>
        </pc:sldMkLst>
        <pc:spChg chg="mod">
          <ac:chgData name="Markel, Sarah (ACL)" userId="S::sarah.markel@acl.hhs.gov::934a4c8b-f354-416a-82a4-3ba6200b1911" providerId="AD" clId="Web-{F5943027-6E68-913D-8C0A-668EFD5D6D92}" dt="2024-03-25T20:32:00.173" v="3" actId="20577"/>
          <ac:spMkLst>
            <pc:docMk/>
            <pc:sldMk cId="2241447357" sldId="287"/>
            <ac:spMk id="3" creationId="{CC5E3C29-6894-1724-CCC6-9CB9EF0D84B0}"/>
          </ac:spMkLst>
        </pc:spChg>
      </pc:sldChg>
    </pc:docChg>
  </pc:docChgLst>
  <pc:docChgLst>
    <pc:chgData name="Christine Hubbard" userId="fb551d83-5fae-4a65-88e9-8717d43d2cc9" providerId="ADAL" clId="{490A31EE-4073-4AFB-9C19-B5826A119316}"/>
    <pc:docChg chg="undo custSel addSld delSld modSld sldOrd modMainMaster">
      <pc:chgData name="Christine Hubbard" userId="fb551d83-5fae-4a65-88e9-8717d43d2cc9" providerId="ADAL" clId="{490A31EE-4073-4AFB-9C19-B5826A119316}" dt="2024-03-24T18:58:16.496" v="4842" actId="962"/>
      <pc:docMkLst>
        <pc:docMk/>
      </pc:docMkLst>
      <pc:sldChg chg="addSp delSp modSp mod chgLayout">
        <pc:chgData name="Christine Hubbard" userId="fb551d83-5fae-4a65-88e9-8717d43d2cc9" providerId="ADAL" clId="{490A31EE-4073-4AFB-9C19-B5826A119316}" dt="2024-03-24T18:17:49.813" v="4282" actId="6264"/>
        <pc:sldMkLst>
          <pc:docMk/>
          <pc:sldMk cId="0" sldId="256"/>
        </pc:sldMkLst>
        <pc:spChg chg="add mod ord">
          <ac:chgData name="Christine Hubbard" userId="fb551d83-5fae-4a65-88e9-8717d43d2cc9" providerId="ADAL" clId="{490A31EE-4073-4AFB-9C19-B5826A119316}" dt="2024-03-24T18:17:49.813" v="4282" actId="6264"/>
          <ac:spMkLst>
            <pc:docMk/>
            <pc:sldMk cId="0" sldId="256"/>
            <ac:spMk id="2" creationId="{ECFACE5B-ED08-894A-64AF-253DF0FE54CD}"/>
          </ac:spMkLst>
        </pc:spChg>
        <pc:spChg chg="add mod ord">
          <ac:chgData name="Christine Hubbard" userId="fb551d83-5fae-4a65-88e9-8717d43d2cc9" providerId="ADAL" clId="{490A31EE-4073-4AFB-9C19-B5826A119316}" dt="2024-03-24T18:17:49.813" v="4282" actId="6264"/>
          <ac:spMkLst>
            <pc:docMk/>
            <pc:sldMk cId="0" sldId="256"/>
            <ac:spMk id="3" creationId="{ABE3A34F-DF11-4EFC-A8AE-8CB74B3F2EB5}"/>
          </ac:spMkLst>
        </pc:spChg>
        <pc:spChg chg="add del mod">
          <ac:chgData name="Christine Hubbard" userId="fb551d83-5fae-4a65-88e9-8717d43d2cc9" providerId="ADAL" clId="{490A31EE-4073-4AFB-9C19-B5826A119316}" dt="2024-03-24T00:56:08.032" v="2573" actId="700"/>
          <ac:spMkLst>
            <pc:docMk/>
            <pc:sldMk cId="0" sldId="256"/>
            <ac:spMk id="3" creationId="{C620E0FC-9280-8B25-F8DC-40FB8E79ED1E}"/>
          </ac:spMkLst>
        </pc:spChg>
        <pc:spChg chg="add del mod ord">
          <ac:chgData name="Christine Hubbard" userId="fb551d83-5fae-4a65-88e9-8717d43d2cc9" providerId="ADAL" clId="{490A31EE-4073-4AFB-9C19-B5826A119316}" dt="2024-03-24T18:17:49.813" v="4282" actId="6264"/>
          <ac:spMkLst>
            <pc:docMk/>
            <pc:sldMk cId="0" sldId="256"/>
            <ac:spMk id="4" creationId="{350A312E-9ADF-0588-A4B4-621624678EAA}"/>
          </ac:spMkLst>
        </pc:spChg>
        <pc:spChg chg="add del mod ord">
          <ac:chgData name="Christine Hubbard" userId="fb551d83-5fae-4a65-88e9-8717d43d2cc9" providerId="ADAL" clId="{490A31EE-4073-4AFB-9C19-B5826A119316}" dt="2024-03-24T18:17:49.813" v="4282" actId="6264"/>
          <ac:spMkLst>
            <pc:docMk/>
            <pc:sldMk cId="0" sldId="256"/>
            <ac:spMk id="5" creationId="{846FDBE7-0429-79A3-2476-6B0FAEEE8FC0}"/>
          </ac:spMkLst>
        </pc:spChg>
        <pc:spChg chg="del">
          <ac:chgData name="Christine Hubbard" userId="fb551d83-5fae-4a65-88e9-8717d43d2cc9" providerId="ADAL" clId="{490A31EE-4073-4AFB-9C19-B5826A119316}" dt="2024-03-23T19:54:16.267" v="2247" actId="478"/>
          <ac:spMkLst>
            <pc:docMk/>
            <pc:sldMk cId="0" sldId="256"/>
            <ac:spMk id="236" creationId="{00000000-0000-0000-0000-000000000000}"/>
          </ac:spMkLst>
        </pc:spChg>
        <pc:spChg chg="del mod">
          <ac:chgData name="Christine Hubbard" userId="fb551d83-5fae-4a65-88e9-8717d43d2cc9" providerId="ADAL" clId="{490A31EE-4073-4AFB-9C19-B5826A119316}" dt="2024-03-24T00:56:08.032" v="2573" actId="700"/>
          <ac:spMkLst>
            <pc:docMk/>
            <pc:sldMk cId="0" sldId="256"/>
            <ac:spMk id="237" creationId="{00000000-0000-0000-0000-000000000000}"/>
          </ac:spMkLst>
        </pc:spChg>
        <pc:spChg chg="del">
          <ac:chgData name="Christine Hubbard" userId="fb551d83-5fae-4a65-88e9-8717d43d2cc9" providerId="ADAL" clId="{490A31EE-4073-4AFB-9C19-B5826A119316}" dt="2024-03-23T19:54:12.842" v="2246" actId="478"/>
          <ac:spMkLst>
            <pc:docMk/>
            <pc:sldMk cId="0" sldId="256"/>
            <ac:spMk id="238" creationId="{00000000-0000-0000-0000-000000000000}"/>
          </ac:spMkLst>
        </pc:spChg>
      </pc:sldChg>
      <pc:sldChg chg="addSp delSp modSp mod chgLayout">
        <pc:chgData name="Christine Hubbard" userId="fb551d83-5fae-4a65-88e9-8717d43d2cc9" providerId="ADAL" clId="{490A31EE-4073-4AFB-9C19-B5826A119316}" dt="2024-03-24T18:17:53.089" v="4283" actId="6264"/>
        <pc:sldMkLst>
          <pc:docMk/>
          <pc:sldMk cId="0" sldId="257"/>
        </pc:sldMkLst>
        <pc:spChg chg="add mod ord">
          <ac:chgData name="Christine Hubbard" userId="fb551d83-5fae-4a65-88e9-8717d43d2cc9" providerId="ADAL" clId="{490A31EE-4073-4AFB-9C19-B5826A119316}" dt="2024-03-24T18:17:53.089" v="4283" actId="6264"/>
          <ac:spMkLst>
            <pc:docMk/>
            <pc:sldMk cId="0" sldId="257"/>
            <ac:spMk id="2" creationId="{131AEC11-92B0-E481-F052-325FF71809DA}"/>
          </ac:spMkLst>
        </pc:spChg>
        <pc:spChg chg="add mod ord">
          <ac:chgData name="Christine Hubbard" userId="fb551d83-5fae-4a65-88e9-8717d43d2cc9" providerId="ADAL" clId="{490A31EE-4073-4AFB-9C19-B5826A119316}" dt="2024-03-24T18:17:53.089" v="4283" actId="6264"/>
          <ac:spMkLst>
            <pc:docMk/>
            <pc:sldMk cId="0" sldId="257"/>
            <ac:spMk id="3" creationId="{B6E4A347-E045-1CE8-41C1-6BDF4C2C1DA5}"/>
          </ac:spMkLst>
        </pc:spChg>
        <pc:spChg chg="add del mod">
          <ac:chgData name="Christine Hubbard" userId="fb551d83-5fae-4a65-88e9-8717d43d2cc9" providerId="ADAL" clId="{490A31EE-4073-4AFB-9C19-B5826A119316}" dt="2024-03-23T19:57:45.276" v="2267" actId="700"/>
          <ac:spMkLst>
            <pc:docMk/>
            <pc:sldMk cId="0" sldId="257"/>
            <ac:spMk id="3" creationId="{CFF5D9EE-CA64-3E97-13D0-0CEF25BD0FE8}"/>
          </ac:spMkLst>
        </pc:spChg>
        <pc:spChg chg="add mod ord">
          <ac:chgData name="Christine Hubbard" userId="fb551d83-5fae-4a65-88e9-8717d43d2cc9" providerId="ADAL" clId="{490A31EE-4073-4AFB-9C19-B5826A119316}" dt="2024-03-24T18:17:53.089" v="4283" actId="6264"/>
          <ac:spMkLst>
            <pc:docMk/>
            <pc:sldMk cId="0" sldId="257"/>
            <ac:spMk id="4" creationId="{AAFB11B3-AEA9-BED7-265C-3C638144ABC5}"/>
          </ac:spMkLst>
        </pc:spChg>
        <pc:spChg chg="add del mod">
          <ac:chgData name="Christine Hubbard" userId="fb551d83-5fae-4a65-88e9-8717d43d2cc9" providerId="ADAL" clId="{490A31EE-4073-4AFB-9C19-B5826A119316}" dt="2024-03-23T19:57:45.276" v="2267" actId="700"/>
          <ac:spMkLst>
            <pc:docMk/>
            <pc:sldMk cId="0" sldId="257"/>
            <ac:spMk id="5" creationId="{E3908C8A-69FF-331F-A9EB-1C375BFB8B96}"/>
          </ac:spMkLst>
        </pc:spChg>
        <pc:spChg chg="add del mod">
          <ac:chgData name="Christine Hubbard" userId="fb551d83-5fae-4a65-88e9-8717d43d2cc9" providerId="ADAL" clId="{490A31EE-4073-4AFB-9C19-B5826A119316}" dt="2024-03-23T19:57:45.276" v="2267" actId="700"/>
          <ac:spMkLst>
            <pc:docMk/>
            <pc:sldMk cId="0" sldId="257"/>
            <ac:spMk id="7" creationId="{18828FF2-7A37-AD47-EE1F-3F6F80F0C87C}"/>
          </ac:spMkLst>
        </pc:spChg>
        <pc:spChg chg="add del mod ord">
          <ac:chgData name="Christine Hubbard" userId="fb551d83-5fae-4a65-88e9-8717d43d2cc9" providerId="ADAL" clId="{490A31EE-4073-4AFB-9C19-B5826A119316}" dt="2024-03-23T19:58:35.384" v="2275" actId="700"/>
          <ac:spMkLst>
            <pc:docMk/>
            <pc:sldMk cId="0" sldId="257"/>
            <ac:spMk id="8" creationId="{FA24464B-F40D-56D5-D8C1-81BB352EEC82}"/>
          </ac:spMkLst>
        </pc:spChg>
        <pc:spChg chg="add del mod ord">
          <ac:chgData name="Christine Hubbard" userId="fb551d83-5fae-4a65-88e9-8717d43d2cc9" providerId="ADAL" clId="{490A31EE-4073-4AFB-9C19-B5826A119316}" dt="2024-03-23T19:58:35.384" v="2275" actId="700"/>
          <ac:spMkLst>
            <pc:docMk/>
            <pc:sldMk cId="0" sldId="257"/>
            <ac:spMk id="9" creationId="{8480FAF6-D268-8D14-7DA4-7844B115698D}"/>
          </ac:spMkLst>
        </pc:spChg>
        <pc:spChg chg="add del mod ord">
          <ac:chgData name="Christine Hubbard" userId="fb551d83-5fae-4a65-88e9-8717d43d2cc9" providerId="ADAL" clId="{490A31EE-4073-4AFB-9C19-B5826A119316}" dt="2024-03-23T19:58:35.384" v="2275" actId="700"/>
          <ac:spMkLst>
            <pc:docMk/>
            <pc:sldMk cId="0" sldId="257"/>
            <ac:spMk id="10" creationId="{DFD53CB8-82BE-242D-E5F1-49BC6F3516E1}"/>
          </ac:spMkLst>
        </pc:spChg>
        <pc:spChg chg="add del mod ord">
          <ac:chgData name="Christine Hubbard" userId="fb551d83-5fae-4a65-88e9-8717d43d2cc9" providerId="ADAL" clId="{490A31EE-4073-4AFB-9C19-B5826A119316}" dt="2024-03-24T18:17:53.089" v="4283" actId="6264"/>
          <ac:spMkLst>
            <pc:docMk/>
            <pc:sldMk cId="0" sldId="257"/>
            <ac:spMk id="11" creationId="{60991B92-E16C-6ED3-B28B-EB694BED3CE1}"/>
          </ac:spMkLst>
        </pc:spChg>
        <pc:spChg chg="add del mod ord">
          <ac:chgData name="Christine Hubbard" userId="fb551d83-5fae-4a65-88e9-8717d43d2cc9" providerId="ADAL" clId="{490A31EE-4073-4AFB-9C19-B5826A119316}" dt="2024-03-24T18:17:53.089" v="4283" actId="6264"/>
          <ac:spMkLst>
            <pc:docMk/>
            <pc:sldMk cId="0" sldId="257"/>
            <ac:spMk id="12" creationId="{46356AD8-B81E-D603-D198-C6ED54837ACE}"/>
          </ac:spMkLst>
        </pc:spChg>
        <pc:spChg chg="add del mod ord">
          <ac:chgData name="Christine Hubbard" userId="fb551d83-5fae-4a65-88e9-8717d43d2cc9" providerId="ADAL" clId="{490A31EE-4073-4AFB-9C19-B5826A119316}" dt="2024-03-24T18:17:53.089" v="4283" actId="6264"/>
          <ac:spMkLst>
            <pc:docMk/>
            <pc:sldMk cId="0" sldId="257"/>
            <ac:spMk id="13" creationId="{342D0EAD-D753-F097-0BD4-A7DA975A5D51}"/>
          </ac:spMkLst>
        </pc:spChg>
        <pc:spChg chg="del mod ord">
          <ac:chgData name="Christine Hubbard" userId="fb551d83-5fae-4a65-88e9-8717d43d2cc9" providerId="ADAL" clId="{490A31EE-4073-4AFB-9C19-B5826A119316}" dt="2024-03-23T19:57:33.189" v="2265" actId="478"/>
          <ac:spMkLst>
            <pc:docMk/>
            <pc:sldMk cId="0" sldId="257"/>
            <ac:spMk id="244" creationId="{00000000-0000-0000-0000-000000000000}"/>
          </ac:spMkLst>
        </pc:spChg>
        <pc:spChg chg="del mod ord">
          <ac:chgData name="Christine Hubbard" userId="fb551d83-5fae-4a65-88e9-8717d43d2cc9" providerId="ADAL" clId="{490A31EE-4073-4AFB-9C19-B5826A119316}" dt="2024-03-23T19:57:35.497" v="2266" actId="478"/>
          <ac:spMkLst>
            <pc:docMk/>
            <pc:sldMk cId="0" sldId="257"/>
            <ac:spMk id="245" creationId="{00000000-0000-0000-0000-000000000000}"/>
          </ac:spMkLst>
        </pc:spChg>
        <pc:spChg chg="del mod ord">
          <ac:chgData name="Christine Hubbard" userId="fb551d83-5fae-4a65-88e9-8717d43d2cc9" providerId="ADAL" clId="{490A31EE-4073-4AFB-9C19-B5826A119316}" dt="2024-03-23T19:57:19.359" v="2262" actId="478"/>
          <ac:spMkLst>
            <pc:docMk/>
            <pc:sldMk cId="0" sldId="257"/>
            <ac:spMk id="246" creationId="{00000000-0000-0000-0000-000000000000}"/>
          </ac:spMkLst>
        </pc:spChg>
        <pc:cxnChg chg="del">
          <ac:chgData name="Christine Hubbard" userId="fb551d83-5fae-4a65-88e9-8717d43d2cc9" providerId="ADAL" clId="{490A31EE-4073-4AFB-9C19-B5826A119316}" dt="2024-03-23T19:58:30.558" v="2274" actId="478"/>
          <ac:cxnSpMkLst>
            <pc:docMk/>
            <pc:sldMk cId="0" sldId="257"/>
            <ac:cxnSpMk id="247" creationId="{00000000-0000-0000-0000-000000000000}"/>
          </ac:cxnSpMkLst>
        </pc:cxnChg>
      </pc:sldChg>
      <pc:sldChg chg="addSp delSp modSp mod chgLayout">
        <pc:chgData name="Christine Hubbard" userId="fb551d83-5fae-4a65-88e9-8717d43d2cc9" providerId="ADAL" clId="{490A31EE-4073-4AFB-9C19-B5826A119316}" dt="2024-03-24T18:44:39.121" v="4673" actId="13244"/>
        <pc:sldMkLst>
          <pc:docMk/>
          <pc:sldMk cId="2434741879" sldId="258"/>
        </pc:sldMkLst>
        <pc:spChg chg="add del mod">
          <ac:chgData name="Christine Hubbard" userId="fb551d83-5fae-4a65-88e9-8717d43d2cc9" providerId="ADAL" clId="{490A31EE-4073-4AFB-9C19-B5826A119316}" dt="2024-03-24T18:07:43.336" v="4224" actId="6264"/>
          <ac:spMkLst>
            <pc:docMk/>
            <pc:sldMk cId="2434741879" sldId="258"/>
            <ac:spMk id="2" creationId="{A9CEB888-0983-90CD-8B54-7FC9E50592BD}"/>
          </ac:spMkLst>
        </pc:spChg>
        <pc:spChg chg="add del mod">
          <ac:chgData name="Christine Hubbard" userId="fb551d83-5fae-4a65-88e9-8717d43d2cc9" providerId="ADAL" clId="{490A31EE-4073-4AFB-9C19-B5826A119316}" dt="2024-03-23T20:01:49.782" v="2296" actId="931"/>
          <ac:spMkLst>
            <pc:docMk/>
            <pc:sldMk cId="2434741879" sldId="258"/>
            <ac:spMk id="3" creationId="{CDBF015A-E612-ED50-A54D-16005909DD87}"/>
          </ac:spMkLst>
        </pc:spChg>
        <pc:spChg chg="add del mod ord">
          <ac:chgData name="Christine Hubbard" userId="fb551d83-5fae-4a65-88e9-8717d43d2cc9" providerId="ADAL" clId="{490A31EE-4073-4AFB-9C19-B5826A119316}" dt="2024-03-24T18:17:56.851" v="4284" actId="6264"/>
          <ac:spMkLst>
            <pc:docMk/>
            <pc:sldMk cId="2434741879" sldId="258"/>
            <ac:spMk id="3" creationId="{EB921FAB-0217-F266-BD63-5A0A5C98387E}"/>
          </ac:spMkLst>
        </pc:spChg>
        <pc:spChg chg="add del mod ord">
          <ac:chgData name="Christine Hubbard" userId="fb551d83-5fae-4a65-88e9-8717d43d2cc9" providerId="ADAL" clId="{490A31EE-4073-4AFB-9C19-B5826A119316}" dt="2024-03-24T18:17:56.851" v="4284" actId="6264"/>
          <ac:spMkLst>
            <pc:docMk/>
            <pc:sldMk cId="2434741879" sldId="258"/>
            <ac:spMk id="4" creationId="{4F738C78-5AB6-5013-C1A4-872D4AAE60EE}"/>
          </ac:spMkLst>
        </pc:spChg>
        <pc:spChg chg="add del mod">
          <ac:chgData name="Christine Hubbard" userId="fb551d83-5fae-4a65-88e9-8717d43d2cc9" providerId="ADAL" clId="{490A31EE-4073-4AFB-9C19-B5826A119316}" dt="2024-03-24T18:07:43.336" v="4224" actId="6264"/>
          <ac:spMkLst>
            <pc:docMk/>
            <pc:sldMk cId="2434741879" sldId="258"/>
            <ac:spMk id="5" creationId="{D9517100-948F-8A96-88B6-4CC7FC179C2A}"/>
          </ac:spMkLst>
        </pc:spChg>
        <pc:spChg chg="add del mod ord">
          <ac:chgData name="Christine Hubbard" userId="fb551d83-5fae-4a65-88e9-8717d43d2cc9" providerId="ADAL" clId="{490A31EE-4073-4AFB-9C19-B5826A119316}" dt="2024-03-24T18:17:56.851" v="4284" actId="6264"/>
          <ac:spMkLst>
            <pc:docMk/>
            <pc:sldMk cId="2434741879" sldId="258"/>
            <ac:spMk id="6" creationId="{01983FF9-189B-D386-27D3-76DC3962308B}"/>
          </ac:spMkLst>
        </pc:spChg>
        <pc:spChg chg="add del mod">
          <ac:chgData name="Christine Hubbard" userId="fb551d83-5fae-4a65-88e9-8717d43d2cc9" providerId="ADAL" clId="{490A31EE-4073-4AFB-9C19-B5826A119316}" dt="2024-03-24T18:07:43.336" v="4224" actId="6264"/>
          <ac:spMkLst>
            <pc:docMk/>
            <pc:sldMk cId="2434741879" sldId="258"/>
            <ac:spMk id="7" creationId="{E6E0AF60-B68E-9F16-F7E0-58E63D9678D2}"/>
          </ac:spMkLst>
        </pc:spChg>
        <pc:spChg chg="add del mod">
          <ac:chgData name="Christine Hubbard" userId="fb551d83-5fae-4a65-88e9-8717d43d2cc9" providerId="ADAL" clId="{490A31EE-4073-4AFB-9C19-B5826A119316}" dt="2024-03-24T18:17:56.851" v="4284" actId="6264"/>
          <ac:spMkLst>
            <pc:docMk/>
            <pc:sldMk cId="2434741879" sldId="258"/>
            <ac:spMk id="8" creationId="{2F022A8B-7380-54D3-8D57-DABA057B9E11}"/>
          </ac:spMkLst>
        </pc:spChg>
        <pc:spChg chg="add del mod ord">
          <ac:chgData name="Christine Hubbard" userId="fb551d83-5fae-4a65-88e9-8717d43d2cc9" providerId="ADAL" clId="{490A31EE-4073-4AFB-9C19-B5826A119316}" dt="2024-03-24T18:07:43.336" v="4224" actId="6264"/>
          <ac:spMkLst>
            <pc:docMk/>
            <pc:sldMk cId="2434741879" sldId="258"/>
            <ac:spMk id="9" creationId="{F0BE11D5-D9CD-193A-015A-F7DEAE37A2D6}"/>
          </ac:spMkLst>
        </pc:spChg>
        <pc:spChg chg="add del mod ord">
          <ac:chgData name="Christine Hubbard" userId="fb551d83-5fae-4a65-88e9-8717d43d2cc9" providerId="ADAL" clId="{490A31EE-4073-4AFB-9C19-B5826A119316}" dt="2024-03-24T18:32:41.334" v="4423" actId="6264"/>
          <ac:spMkLst>
            <pc:docMk/>
            <pc:sldMk cId="2434741879" sldId="258"/>
            <ac:spMk id="10" creationId="{2CCBBFC6-262E-A8CC-9289-923D0FF3462B}"/>
          </ac:spMkLst>
        </pc:spChg>
        <pc:spChg chg="add del mod ord">
          <ac:chgData name="Christine Hubbard" userId="fb551d83-5fae-4a65-88e9-8717d43d2cc9" providerId="ADAL" clId="{490A31EE-4073-4AFB-9C19-B5826A119316}" dt="2024-03-24T18:32:41.334" v="4423" actId="6264"/>
          <ac:spMkLst>
            <pc:docMk/>
            <pc:sldMk cId="2434741879" sldId="258"/>
            <ac:spMk id="12" creationId="{220E1638-19B7-62E0-F69E-BBE2F21F1F5A}"/>
          </ac:spMkLst>
        </pc:spChg>
        <pc:spChg chg="add del mod ord">
          <ac:chgData name="Christine Hubbard" userId="fb551d83-5fae-4a65-88e9-8717d43d2cc9" providerId="ADAL" clId="{490A31EE-4073-4AFB-9C19-B5826A119316}" dt="2024-03-24T18:32:41.334" v="4423" actId="6264"/>
          <ac:spMkLst>
            <pc:docMk/>
            <pc:sldMk cId="2434741879" sldId="258"/>
            <ac:spMk id="13" creationId="{46921147-7EC5-F282-8A6A-A7FD14E6F467}"/>
          </ac:spMkLst>
        </pc:spChg>
        <pc:spChg chg="add del mod">
          <ac:chgData name="Christine Hubbard" userId="fb551d83-5fae-4a65-88e9-8717d43d2cc9" providerId="ADAL" clId="{490A31EE-4073-4AFB-9C19-B5826A119316}" dt="2024-03-24T18:32:41.334" v="4423" actId="6264"/>
          <ac:spMkLst>
            <pc:docMk/>
            <pc:sldMk cId="2434741879" sldId="258"/>
            <ac:spMk id="14" creationId="{BE252A5F-F1D2-7759-5802-DC74CF610D68}"/>
          </ac:spMkLst>
        </pc:spChg>
        <pc:spChg chg="add mod ord">
          <ac:chgData name="Christine Hubbard" userId="fb551d83-5fae-4a65-88e9-8717d43d2cc9" providerId="ADAL" clId="{490A31EE-4073-4AFB-9C19-B5826A119316}" dt="2024-03-24T18:32:41.334" v="4423" actId="6264"/>
          <ac:spMkLst>
            <pc:docMk/>
            <pc:sldMk cId="2434741879" sldId="258"/>
            <ac:spMk id="15" creationId="{13B662ED-2542-B167-4329-78850E462E66}"/>
          </ac:spMkLst>
        </pc:spChg>
        <pc:spChg chg="add mod ord">
          <ac:chgData name="Christine Hubbard" userId="fb551d83-5fae-4a65-88e9-8717d43d2cc9" providerId="ADAL" clId="{490A31EE-4073-4AFB-9C19-B5826A119316}" dt="2024-03-24T18:32:41.334" v="4423" actId="6264"/>
          <ac:spMkLst>
            <pc:docMk/>
            <pc:sldMk cId="2434741879" sldId="258"/>
            <ac:spMk id="16" creationId="{6502BB4C-13C5-EAA1-46E6-45E8BCB31B98}"/>
          </ac:spMkLst>
        </pc:spChg>
        <pc:spChg chg="add mod ord">
          <ac:chgData name="Christine Hubbard" userId="fb551d83-5fae-4a65-88e9-8717d43d2cc9" providerId="ADAL" clId="{490A31EE-4073-4AFB-9C19-B5826A119316}" dt="2024-03-24T18:39:39.414" v="4609"/>
          <ac:spMkLst>
            <pc:docMk/>
            <pc:sldMk cId="2434741879" sldId="258"/>
            <ac:spMk id="17" creationId="{CF10FA10-1BF5-0215-1247-BE2C1CB40A18}"/>
          </ac:spMkLst>
        </pc:spChg>
        <pc:spChg chg="del">
          <ac:chgData name="Christine Hubbard" userId="fb551d83-5fae-4a65-88e9-8717d43d2cc9" providerId="ADAL" clId="{490A31EE-4073-4AFB-9C19-B5826A119316}" dt="2024-03-23T20:01:47.090" v="2295" actId="478"/>
          <ac:spMkLst>
            <pc:docMk/>
            <pc:sldMk cId="2434741879" sldId="258"/>
            <ac:spMk id="252" creationId="{00000000-0000-0000-0000-000000000000}"/>
          </ac:spMkLst>
        </pc:spChg>
        <pc:spChg chg="del">
          <ac:chgData name="Christine Hubbard" userId="fb551d83-5fae-4a65-88e9-8717d43d2cc9" providerId="ADAL" clId="{490A31EE-4073-4AFB-9C19-B5826A119316}" dt="2024-03-23T20:01:44.721" v="2294" actId="478"/>
          <ac:spMkLst>
            <pc:docMk/>
            <pc:sldMk cId="2434741879" sldId="258"/>
            <ac:spMk id="254" creationId="{00000000-0000-0000-0000-000000000000}"/>
          </ac:spMkLst>
        </pc:spChg>
        <pc:spChg chg="del">
          <ac:chgData name="Christine Hubbard" userId="fb551d83-5fae-4a65-88e9-8717d43d2cc9" providerId="ADAL" clId="{490A31EE-4073-4AFB-9C19-B5826A119316}" dt="2024-03-23T20:01:36.995" v="2293" actId="478"/>
          <ac:spMkLst>
            <pc:docMk/>
            <pc:sldMk cId="2434741879" sldId="258"/>
            <ac:spMk id="255" creationId="{00000000-0000-0000-0000-000000000000}"/>
          </ac:spMkLst>
        </pc:spChg>
        <pc:picChg chg="add mod ord">
          <ac:chgData name="Christine Hubbard" userId="fb551d83-5fae-4a65-88e9-8717d43d2cc9" providerId="ADAL" clId="{490A31EE-4073-4AFB-9C19-B5826A119316}" dt="2024-03-24T18:44:39.121" v="4673" actId="13244"/>
          <ac:picMkLst>
            <pc:docMk/>
            <pc:sldMk cId="2434741879" sldId="258"/>
            <ac:picMk id="11" creationId="{F9C3E6C9-A576-53D2-709E-C4E6A727524D}"/>
          </ac:picMkLst>
        </pc:picChg>
        <pc:picChg chg="del">
          <ac:chgData name="Christine Hubbard" userId="fb551d83-5fae-4a65-88e9-8717d43d2cc9" providerId="ADAL" clId="{490A31EE-4073-4AFB-9C19-B5826A119316}" dt="2024-03-22T17:22:56.524" v="0" actId="478"/>
          <ac:picMkLst>
            <pc:docMk/>
            <pc:sldMk cId="2434741879" sldId="258"/>
            <ac:picMk id="253" creationId="{00000000-0000-0000-0000-000000000000}"/>
          </ac:picMkLst>
        </pc:picChg>
      </pc:sldChg>
      <pc:sldChg chg="addSp delSp modSp del mod chgLayout">
        <pc:chgData name="Christine Hubbard" userId="fb551d83-5fae-4a65-88e9-8717d43d2cc9" providerId="ADAL" clId="{490A31EE-4073-4AFB-9C19-B5826A119316}" dt="2024-03-24T01:01:00.024" v="2604" actId="47"/>
        <pc:sldMkLst>
          <pc:docMk/>
          <pc:sldMk cId="2436736791" sldId="259"/>
        </pc:sldMkLst>
        <pc:spChg chg="add del mod">
          <ac:chgData name="Christine Hubbard" userId="fb551d83-5fae-4a65-88e9-8717d43d2cc9" providerId="ADAL" clId="{490A31EE-4073-4AFB-9C19-B5826A119316}" dt="2024-03-24T00:59:57.228" v="2593" actId="700"/>
          <ac:spMkLst>
            <pc:docMk/>
            <pc:sldMk cId="2436736791" sldId="259"/>
            <ac:spMk id="3" creationId="{68D39386-93D7-0CA3-2324-CD58BAF5BE59}"/>
          </ac:spMkLst>
        </pc:spChg>
        <pc:spChg chg="add del mod">
          <ac:chgData name="Christine Hubbard" userId="fb551d83-5fae-4a65-88e9-8717d43d2cc9" providerId="ADAL" clId="{490A31EE-4073-4AFB-9C19-B5826A119316}" dt="2024-03-24T00:59:57.228" v="2593" actId="700"/>
          <ac:spMkLst>
            <pc:docMk/>
            <pc:sldMk cId="2436736791" sldId="259"/>
            <ac:spMk id="5" creationId="{C66D5D4B-0770-8580-AF88-744A6ACB9FB5}"/>
          </ac:spMkLst>
        </pc:spChg>
        <pc:spChg chg="add del mod">
          <ac:chgData name="Christine Hubbard" userId="fb551d83-5fae-4a65-88e9-8717d43d2cc9" providerId="ADAL" clId="{490A31EE-4073-4AFB-9C19-B5826A119316}" dt="2024-03-24T00:59:57.228" v="2593" actId="700"/>
          <ac:spMkLst>
            <pc:docMk/>
            <pc:sldMk cId="2436736791" sldId="259"/>
            <ac:spMk id="7" creationId="{52AE8B71-2755-5462-26CF-433ED06538A3}"/>
          </ac:spMkLst>
        </pc:spChg>
        <pc:spChg chg="add mod ord">
          <ac:chgData name="Christine Hubbard" userId="fb551d83-5fae-4a65-88e9-8717d43d2cc9" providerId="ADAL" clId="{490A31EE-4073-4AFB-9C19-B5826A119316}" dt="2024-03-24T00:59:57.228" v="2593" actId="700"/>
          <ac:spMkLst>
            <pc:docMk/>
            <pc:sldMk cId="2436736791" sldId="259"/>
            <ac:spMk id="8" creationId="{F61E355D-9DFC-8174-4BE9-ACF658673AF3}"/>
          </ac:spMkLst>
        </pc:spChg>
        <pc:spChg chg="add mod ord">
          <ac:chgData name="Christine Hubbard" userId="fb551d83-5fae-4a65-88e9-8717d43d2cc9" providerId="ADAL" clId="{490A31EE-4073-4AFB-9C19-B5826A119316}" dt="2024-03-24T00:59:57.228" v="2593" actId="700"/>
          <ac:spMkLst>
            <pc:docMk/>
            <pc:sldMk cId="2436736791" sldId="259"/>
            <ac:spMk id="9" creationId="{B77C9063-851E-718D-C00A-B4B89365A28D}"/>
          </ac:spMkLst>
        </pc:spChg>
        <pc:spChg chg="add mod ord">
          <ac:chgData name="Christine Hubbard" userId="fb551d83-5fae-4a65-88e9-8717d43d2cc9" providerId="ADAL" clId="{490A31EE-4073-4AFB-9C19-B5826A119316}" dt="2024-03-24T00:59:57.228" v="2593" actId="700"/>
          <ac:spMkLst>
            <pc:docMk/>
            <pc:sldMk cId="2436736791" sldId="259"/>
            <ac:spMk id="10" creationId="{76018E12-BCEF-32C3-6FB0-4DF9A5F68108}"/>
          </ac:spMkLst>
        </pc:spChg>
        <pc:spChg chg="del">
          <ac:chgData name="Christine Hubbard" userId="fb551d83-5fae-4a65-88e9-8717d43d2cc9" providerId="ADAL" clId="{490A31EE-4073-4AFB-9C19-B5826A119316}" dt="2024-03-24T00:59:46.720" v="2591" actId="478"/>
          <ac:spMkLst>
            <pc:docMk/>
            <pc:sldMk cId="2436736791" sldId="259"/>
            <ac:spMk id="261" creationId="{00000000-0000-0000-0000-000000000000}"/>
          </ac:spMkLst>
        </pc:spChg>
        <pc:spChg chg="del">
          <ac:chgData name="Christine Hubbard" userId="fb551d83-5fae-4a65-88e9-8717d43d2cc9" providerId="ADAL" clId="{490A31EE-4073-4AFB-9C19-B5826A119316}" dt="2024-03-24T00:59:50.581" v="2592" actId="478"/>
          <ac:spMkLst>
            <pc:docMk/>
            <pc:sldMk cId="2436736791" sldId="259"/>
            <ac:spMk id="262" creationId="{00000000-0000-0000-0000-000000000000}"/>
          </ac:spMkLst>
        </pc:spChg>
        <pc:spChg chg="mod ord">
          <ac:chgData name="Christine Hubbard" userId="fb551d83-5fae-4a65-88e9-8717d43d2cc9" providerId="ADAL" clId="{490A31EE-4073-4AFB-9C19-B5826A119316}" dt="2024-03-24T01:00:18.044" v="2597" actId="20577"/>
          <ac:spMkLst>
            <pc:docMk/>
            <pc:sldMk cId="2436736791" sldId="259"/>
            <ac:spMk id="263" creationId="{00000000-0000-0000-0000-000000000000}"/>
          </ac:spMkLst>
        </pc:spChg>
        <pc:picChg chg="del">
          <ac:chgData name="Christine Hubbard" userId="fb551d83-5fae-4a65-88e9-8717d43d2cc9" providerId="ADAL" clId="{490A31EE-4073-4AFB-9C19-B5826A119316}" dt="2024-03-22T17:22:59.768" v="1" actId="478"/>
          <ac:picMkLst>
            <pc:docMk/>
            <pc:sldMk cId="2436736791" sldId="259"/>
            <ac:picMk id="264" creationId="{00000000-0000-0000-0000-000000000000}"/>
          </ac:picMkLst>
        </pc:picChg>
      </pc:sldChg>
      <pc:sldChg chg="addSp delSp modSp mod chgLayout">
        <pc:chgData name="Christine Hubbard" userId="fb551d83-5fae-4a65-88e9-8717d43d2cc9" providerId="ADAL" clId="{490A31EE-4073-4AFB-9C19-B5826A119316}" dt="2024-03-24T18:39:35.445" v="4608" actId="20577"/>
        <pc:sldMkLst>
          <pc:docMk/>
          <pc:sldMk cId="0" sldId="260"/>
        </pc:sldMkLst>
        <pc:spChg chg="add del mod">
          <ac:chgData name="Christine Hubbard" userId="fb551d83-5fae-4a65-88e9-8717d43d2cc9" providerId="ADAL" clId="{490A31EE-4073-4AFB-9C19-B5826A119316}" dt="2024-03-24T18:18:02.691" v="4286" actId="6264"/>
          <ac:spMkLst>
            <pc:docMk/>
            <pc:sldMk cId="0" sldId="260"/>
            <ac:spMk id="2" creationId="{5EF978D6-62BB-80FB-29C7-4A9E3BEF4214}"/>
          </ac:spMkLst>
        </pc:spChg>
        <pc:spChg chg="add mod ord">
          <ac:chgData name="Christine Hubbard" userId="fb551d83-5fae-4a65-88e9-8717d43d2cc9" providerId="ADAL" clId="{490A31EE-4073-4AFB-9C19-B5826A119316}" dt="2024-03-24T18:18:02.691" v="4286" actId="6264"/>
          <ac:spMkLst>
            <pc:docMk/>
            <pc:sldMk cId="0" sldId="260"/>
            <ac:spMk id="3" creationId="{4C0A6523-720C-1A14-34FD-1ACE008E1820}"/>
          </ac:spMkLst>
        </pc:spChg>
        <pc:spChg chg="add del mod">
          <ac:chgData name="Christine Hubbard" userId="fb551d83-5fae-4a65-88e9-8717d43d2cc9" providerId="ADAL" clId="{490A31EE-4073-4AFB-9C19-B5826A119316}" dt="2024-03-24T01:01:56.329" v="2609" actId="700"/>
          <ac:spMkLst>
            <pc:docMk/>
            <pc:sldMk cId="0" sldId="260"/>
            <ac:spMk id="3" creationId="{D71C84B8-3997-6E15-9603-40F24A41CD04}"/>
          </ac:spMkLst>
        </pc:spChg>
        <pc:spChg chg="add mod ord">
          <ac:chgData name="Christine Hubbard" userId="fb551d83-5fae-4a65-88e9-8717d43d2cc9" providerId="ADAL" clId="{490A31EE-4073-4AFB-9C19-B5826A119316}" dt="2024-03-24T18:18:02.691" v="4286" actId="6264"/>
          <ac:spMkLst>
            <pc:docMk/>
            <pc:sldMk cId="0" sldId="260"/>
            <ac:spMk id="4" creationId="{5BAC9AD9-D3BE-24DC-4986-C51333F794F6}"/>
          </ac:spMkLst>
        </pc:spChg>
        <pc:spChg chg="add del mod">
          <ac:chgData name="Christine Hubbard" userId="fb551d83-5fae-4a65-88e9-8717d43d2cc9" providerId="ADAL" clId="{490A31EE-4073-4AFB-9C19-B5826A119316}" dt="2024-03-24T01:01:56.329" v="2609" actId="700"/>
          <ac:spMkLst>
            <pc:docMk/>
            <pc:sldMk cId="0" sldId="260"/>
            <ac:spMk id="5" creationId="{BD682EE7-6B3B-741B-B623-8B6BF84EDFA6}"/>
          </ac:spMkLst>
        </pc:spChg>
        <pc:spChg chg="add mod ord">
          <ac:chgData name="Christine Hubbard" userId="fb551d83-5fae-4a65-88e9-8717d43d2cc9" providerId="ADAL" clId="{490A31EE-4073-4AFB-9C19-B5826A119316}" dt="2024-03-24T18:39:35.445" v="4608" actId="20577"/>
          <ac:spMkLst>
            <pc:docMk/>
            <pc:sldMk cId="0" sldId="260"/>
            <ac:spMk id="5" creationId="{DAF25E25-8BCF-3BF1-9596-33C7B0C4DD4A}"/>
          </ac:spMkLst>
        </pc:spChg>
        <pc:spChg chg="add del mod ord">
          <ac:chgData name="Christine Hubbard" userId="fb551d83-5fae-4a65-88e9-8717d43d2cc9" providerId="ADAL" clId="{490A31EE-4073-4AFB-9C19-B5826A119316}" dt="2024-03-24T18:18:02.691" v="4286" actId="6264"/>
          <ac:spMkLst>
            <pc:docMk/>
            <pc:sldMk cId="0" sldId="260"/>
            <ac:spMk id="6" creationId="{62EE7884-6331-48DB-C70C-902BBBC8C1D8}"/>
          </ac:spMkLst>
        </pc:spChg>
        <pc:spChg chg="add del mod ord">
          <ac:chgData name="Christine Hubbard" userId="fb551d83-5fae-4a65-88e9-8717d43d2cc9" providerId="ADAL" clId="{490A31EE-4073-4AFB-9C19-B5826A119316}" dt="2024-03-24T18:18:02.691" v="4286" actId="6264"/>
          <ac:spMkLst>
            <pc:docMk/>
            <pc:sldMk cId="0" sldId="260"/>
            <ac:spMk id="7" creationId="{D7BB22A3-F417-828E-F80E-1A4509143172}"/>
          </ac:spMkLst>
        </pc:spChg>
        <pc:spChg chg="add del mod ord">
          <ac:chgData name="Christine Hubbard" userId="fb551d83-5fae-4a65-88e9-8717d43d2cc9" providerId="ADAL" clId="{490A31EE-4073-4AFB-9C19-B5826A119316}" dt="2024-03-24T01:02:01.695" v="2610" actId="931"/>
          <ac:spMkLst>
            <pc:docMk/>
            <pc:sldMk cId="0" sldId="260"/>
            <ac:spMk id="8" creationId="{CB78A24C-9DCD-A6A3-338F-0731635CBE90}"/>
          </ac:spMkLst>
        </pc:spChg>
        <pc:spChg chg="add del mod ord">
          <ac:chgData name="Christine Hubbard" userId="fb551d83-5fae-4a65-88e9-8717d43d2cc9" providerId="ADAL" clId="{490A31EE-4073-4AFB-9C19-B5826A119316}" dt="2024-03-24T18:18:02.691" v="4286" actId="6264"/>
          <ac:spMkLst>
            <pc:docMk/>
            <pc:sldMk cId="0" sldId="260"/>
            <ac:spMk id="9" creationId="{2D6A2D64-4FBE-A84D-F53D-CF1F675D2447}"/>
          </ac:spMkLst>
        </pc:spChg>
        <pc:spChg chg="del">
          <ac:chgData name="Christine Hubbard" userId="fb551d83-5fae-4a65-88e9-8717d43d2cc9" providerId="ADAL" clId="{490A31EE-4073-4AFB-9C19-B5826A119316}" dt="2024-03-24T01:01:18.359" v="2607" actId="478"/>
          <ac:spMkLst>
            <pc:docMk/>
            <pc:sldMk cId="0" sldId="260"/>
            <ac:spMk id="270" creationId="{00000000-0000-0000-0000-000000000000}"/>
          </ac:spMkLst>
        </pc:spChg>
        <pc:spChg chg="del mod">
          <ac:chgData name="Christine Hubbard" userId="fb551d83-5fae-4a65-88e9-8717d43d2cc9" providerId="ADAL" clId="{490A31EE-4073-4AFB-9C19-B5826A119316}" dt="2024-03-24T01:01:20.618" v="2608" actId="478"/>
          <ac:spMkLst>
            <pc:docMk/>
            <pc:sldMk cId="0" sldId="260"/>
            <ac:spMk id="272" creationId="{00000000-0000-0000-0000-000000000000}"/>
          </ac:spMkLst>
        </pc:spChg>
        <pc:spChg chg="del">
          <ac:chgData name="Christine Hubbard" userId="fb551d83-5fae-4a65-88e9-8717d43d2cc9" providerId="ADAL" clId="{490A31EE-4073-4AFB-9C19-B5826A119316}" dt="2024-03-24T01:01:11.391" v="2606" actId="478"/>
          <ac:spMkLst>
            <pc:docMk/>
            <pc:sldMk cId="0" sldId="260"/>
            <ac:spMk id="273" creationId="{00000000-0000-0000-0000-000000000000}"/>
          </ac:spMkLst>
        </pc:spChg>
        <pc:picChg chg="add mod ord">
          <ac:chgData name="Christine Hubbard" userId="fb551d83-5fae-4a65-88e9-8717d43d2cc9" providerId="ADAL" clId="{490A31EE-4073-4AFB-9C19-B5826A119316}" dt="2024-03-24T18:18:02.691" v="4286" actId="6264"/>
          <ac:picMkLst>
            <pc:docMk/>
            <pc:sldMk cId="0" sldId="260"/>
            <ac:picMk id="11" creationId="{035FE030-F9D3-0204-03A6-1F44A7A90746}"/>
          </ac:picMkLst>
        </pc:picChg>
        <pc:picChg chg="del">
          <ac:chgData name="Christine Hubbard" userId="fb551d83-5fae-4a65-88e9-8717d43d2cc9" providerId="ADAL" clId="{490A31EE-4073-4AFB-9C19-B5826A119316}" dt="2024-03-22T17:23:02.994" v="2" actId="478"/>
          <ac:picMkLst>
            <pc:docMk/>
            <pc:sldMk cId="0" sldId="260"/>
            <ac:picMk id="271" creationId="{00000000-0000-0000-0000-000000000000}"/>
          </ac:picMkLst>
        </pc:picChg>
        <pc:cxnChg chg="del">
          <ac:chgData name="Christine Hubbard" userId="fb551d83-5fae-4a65-88e9-8717d43d2cc9" providerId="ADAL" clId="{490A31EE-4073-4AFB-9C19-B5826A119316}" dt="2024-03-24T01:01:07.922" v="2605" actId="478"/>
          <ac:cxnSpMkLst>
            <pc:docMk/>
            <pc:sldMk cId="0" sldId="260"/>
            <ac:cxnSpMk id="274" creationId="{00000000-0000-0000-0000-000000000000}"/>
          </ac:cxnSpMkLst>
        </pc:cxnChg>
      </pc:sldChg>
      <pc:sldChg chg="addSp delSp modSp mod chgLayout">
        <pc:chgData name="Christine Hubbard" userId="fb551d83-5fae-4a65-88e9-8717d43d2cc9" providerId="ADAL" clId="{490A31EE-4073-4AFB-9C19-B5826A119316}" dt="2024-03-24T18:44:27.643" v="4672" actId="13244"/>
        <pc:sldMkLst>
          <pc:docMk/>
          <pc:sldMk cId="0" sldId="261"/>
        </pc:sldMkLst>
        <pc:spChg chg="add del mod ord">
          <ac:chgData name="Christine Hubbard" userId="fb551d83-5fae-4a65-88e9-8717d43d2cc9" providerId="ADAL" clId="{490A31EE-4073-4AFB-9C19-B5826A119316}" dt="2024-03-24T18:18:08.115" v="4288" actId="6264"/>
          <ac:spMkLst>
            <pc:docMk/>
            <pc:sldMk cId="0" sldId="261"/>
            <ac:spMk id="2" creationId="{0BE951BD-C502-8271-9EAA-71E5553930D1}"/>
          </ac:spMkLst>
        </pc:spChg>
        <pc:spChg chg="add del mod ord">
          <ac:chgData name="Christine Hubbard" userId="fb551d83-5fae-4a65-88e9-8717d43d2cc9" providerId="ADAL" clId="{490A31EE-4073-4AFB-9C19-B5826A119316}" dt="2024-03-24T18:18:08.115" v="4288" actId="6264"/>
          <ac:spMkLst>
            <pc:docMk/>
            <pc:sldMk cId="0" sldId="261"/>
            <ac:spMk id="3" creationId="{0FD27239-84D4-D080-A1C3-B1699A4DF20B}"/>
          </ac:spMkLst>
        </pc:spChg>
        <pc:spChg chg="add del mod">
          <ac:chgData name="Christine Hubbard" userId="fb551d83-5fae-4a65-88e9-8717d43d2cc9" providerId="ADAL" clId="{490A31EE-4073-4AFB-9C19-B5826A119316}" dt="2024-03-24T01:02:56.586" v="2624" actId="700"/>
          <ac:spMkLst>
            <pc:docMk/>
            <pc:sldMk cId="0" sldId="261"/>
            <ac:spMk id="3" creationId="{E566783B-B815-8444-E39E-EBDCFD4017EB}"/>
          </ac:spMkLst>
        </pc:spChg>
        <pc:spChg chg="add del mod ord">
          <ac:chgData name="Christine Hubbard" userId="fb551d83-5fae-4a65-88e9-8717d43d2cc9" providerId="ADAL" clId="{490A31EE-4073-4AFB-9C19-B5826A119316}" dt="2024-03-24T18:18:08.115" v="4288" actId="6264"/>
          <ac:spMkLst>
            <pc:docMk/>
            <pc:sldMk cId="0" sldId="261"/>
            <ac:spMk id="4" creationId="{D10B1344-E1BA-BB0D-DCEE-FA801507A2BB}"/>
          </ac:spMkLst>
        </pc:spChg>
        <pc:spChg chg="add del mod ord">
          <ac:chgData name="Christine Hubbard" userId="fb551d83-5fae-4a65-88e9-8717d43d2cc9" providerId="ADAL" clId="{490A31EE-4073-4AFB-9C19-B5826A119316}" dt="2024-03-24T18:18:08.115" v="4288" actId="6264"/>
          <ac:spMkLst>
            <pc:docMk/>
            <pc:sldMk cId="0" sldId="261"/>
            <ac:spMk id="5" creationId="{15FCDAD2-A9E1-CAB7-8599-44EC689278EA}"/>
          </ac:spMkLst>
        </pc:spChg>
        <pc:spChg chg="add del mod">
          <ac:chgData name="Christine Hubbard" userId="fb551d83-5fae-4a65-88e9-8717d43d2cc9" providerId="ADAL" clId="{490A31EE-4073-4AFB-9C19-B5826A119316}" dt="2024-03-24T01:02:56.586" v="2624" actId="700"/>
          <ac:spMkLst>
            <pc:docMk/>
            <pc:sldMk cId="0" sldId="261"/>
            <ac:spMk id="5" creationId="{A3EEC12C-B494-BF82-3669-CF28E1A367A9}"/>
          </ac:spMkLst>
        </pc:spChg>
        <pc:spChg chg="add del mod ord">
          <ac:chgData name="Christine Hubbard" userId="fb551d83-5fae-4a65-88e9-8717d43d2cc9" providerId="ADAL" clId="{490A31EE-4073-4AFB-9C19-B5826A119316}" dt="2024-03-24T18:18:08.115" v="4288" actId="6264"/>
          <ac:spMkLst>
            <pc:docMk/>
            <pc:sldMk cId="0" sldId="261"/>
            <ac:spMk id="6" creationId="{F183F0B3-77A5-BBD1-446D-3E8D26141230}"/>
          </ac:spMkLst>
        </pc:spChg>
        <pc:spChg chg="add del mod ord">
          <ac:chgData name="Christine Hubbard" userId="fb551d83-5fae-4a65-88e9-8717d43d2cc9" providerId="ADAL" clId="{490A31EE-4073-4AFB-9C19-B5826A119316}" dt="2024-03-24T18:18:08.115" v="4288" actId="6264"/>
          <ac:spMkLst>
            <pc:docMk/>
            <pc:sldMk cId="0" sldId="261"/>
            <ac:spMk id="7" creationId="{DE12DE6B-B177-4FD5-4C3A-68EC92510545}"/>
          </ac:spMkLst>
        </pc:spChg>
        <pc:spChg chg="add del mod">
          <ac:chgData name="Christine Hubbard" userId="fb551d83-5fae-4a65-88e9-8717d43d2cc9" providerId="ADAL" clId="{490A31EE-4073-4AFB-9C19-B5826A119316}" dt="2024-03-24T01:02:56.586" v="2624" actId="700"/>
          <ac:spMkLst>
            <pc:docMk/>
            <pc:sldMk cId="0" sldId="261"/>
            <ac:spMk id="7" creationId="{FF489E7D-8EE0-A861-25F6-9EF3CF0D20D8}"/>
          </ac:spMkLst>
        </pc:spChg>
        <pc:spChg chg="add mod ord">
          <ac:chgData name="Christine Hubbard" userId="fb551d83-5fae-4a65-88e9-8717d43d2cc9" providerId="ADAL" clId="{490A31EE-4073-4AFB-9C19-B5826A119316}" dt="2024-03-24T18:44:11.162" v="4669" actId="13244"/>
          <ac:spMkLst>
            <pc:docMk/>
            <pc:sldMk cId="0" sldId="261"/>
            <ac:spMk id="8" creationId="{7A269973-5B86-D2F3-28A4-50DC08E8AA5A}"/>
          </ac:spMkLst>
        </pc:spChg>
        <pc:spChg chg="add del mod">
          <ac:chgData name="Christine Hubbard" userId="fb551d83-5fae-4a65-88e9-8717d43d2cc9" providerId="ADAL" clId="{490A31EE-4073-4AFB-9C19-B5826A119316}" dt="2024-03-24T01:02:56.586" v="2624" actId="700"/>
          <ac:spMkLst>
            <pc:docMk/>
            <pc:sldMk cId="0" sldId="261"/>
            <ac:spMk id="9" creationId="{9C94E136-EF96-F8CA-CC2C-5A89593905FD}"/>
          </ac:spMkLst>
        </pc:spChg>
        <pc:spChg chg="add mod ord">
          <ac:chgData name="Christine Hubbard" userId="fb551d83-5fae-4a65-88e9-8717d43d2cc9" providerId="ADAL" clId="{490A31EE-4073-4AFB-9C19-B5826A119316}" dt="2024-03-24T18:18:08.115" v="4288" actId="6264"/>
          <ac:spMkLst>
            <pc:docMk/>
            <pc:sldMk cId="0" sldId="261"/>
            <ac:spMk id="9" creationId="{FC516E3C-D491-E6B0-E260-B8A4C53C7A1C}"/>
          </ac:spMkLst>
        </pc:spChg>
        <pc:spChg chg="add mod ord">
          <ac:chgData name="Christine Hubbard" userId="fb551d83-5fae-4a65-88e9-8717d43d2cc9" providerId="ADAL" clId="{490A31EE-4073-4AFB-9C19-B5826A119316}" dt="2024-03-24T18:18:08.115" v="4288" actId="6264"/>
          <ac:spMkLst>
            <pc:docMk/>
            <pc:sldMk cId="0" sldId="261"/>
            <ac:spMk id="10" creationId="{6B4ECC1F-5652-35F3-FE48-7F3F38E13DA2}"/>
          </ac:spMkLst>
        </pc:spChg>
        <pc:spChg chg="add mod ord">
          <ac:chgData name="Christine Hubbard" userId="fb551d83-5fae-4a65-88e9-8717d43d2cc9" providerId="ADAL" clId="{490A31EE-4073-4AFB-9C19-B5826A119316}" dt="2024-03-24T18:44:18.723" v="4670" actId="13244"/>
          <ac:spMkLst>
            <pc:docMk/>
            <pc:sldMk cId="0" sldId="261"/>
            <ac:spMk id="11" creationId="{0B46B721-FA11-4449-3AB0-D24DE089354A}"/>
          </ac:spMkLst>
        </pc:spChg>
        <pc:spChg chg="add del mod">
          <ac:chgData name="Christine Hubbard" userId="fb551d83-5fae-4a65-88e9-8717d43d2cc9" providerId="ADAL" clId="{490A31EE-4073-4AFB-9C19-B5826A119316}" dt="2024-03-24T01:02:56.586" v="2624" actId="700"/>
          <ac:spMkLst>
            <pc:docMk/>
            <pc:sldMk cId="0" sldId="261"/>
            <ac:spMk id="11" creationId="{80EB458C-B90E-E9F0-B6FF-E0DDDF65E3AA}"/>
          </ac:spMkLst>
        </pc:spChg>
        <pc:spChg chg="add mod ord">
          <ac:chgData name="Christine Hubbard" userId="fb551d83-5fae-4a65-88e9-8717d43d2cc9" providerId="ADAL" clId="{490A31EE-4073-4AFB-9C19-B5826A119316}" dt="2024-03-24T18:44:27.643" v="4672" actId="13244"/>
          <ac:spMkLst>
            <pc:docMk/>
            <pc:sldMk cId="0" sldId="261"/>
            <ac:spMk id="12" creationId="{021210E5-BF08-A04F-535B-BDF47CC1B3A2}"/>
          </ac:spMkLst>
        </pc:spChg>
        <pc:spChg chg="add del mod">
          <ac:chgData name="Christine Hubbard" userId="fb551d83-5fae-4a65-88e9-8717d43d2cc9" providerId="ADAL" clId="{490A31EE-4073-4AFB-9C19-B5826A119316}" dt="2024-03-24T01:02:56.586" v="2624" actId="700"/>
          <ac:spMkLst>
            <pc:docMk/>
            <pc:sldMk cId="0" sldId="261"/>
            <ac:spMk id="13" creationId="{5EFDEE2B-ED47-4706-BFE4-2FADE1924430}"/>
          </ac:spMkLst>
        </pc:spChg>
        <pc:spChg chg="add mod ord">
          <ac:chgData name="Christine Hubbard" userId="fb551d83-5fae-4a65-88e9-8717d43d2cc9" providerId="ADAL" clId="{490A31EE-4073-4AFB-9C19-B5826A119316}" dt="2024-03-24T18:44:23.648" v="4671" actId="13244"/>
          <ac:spMkLst>
            <pc:docMk/>
            <pc:sldMk cId="0" sldId="261"/>
            <ac:spMk id="13" creationId="{7C1F7C64-EE37-CAC6-D797-3F9709F6902A}"/>
          </ac:spMkLst>
        </pc:spChg>
        <pc:spChg chg="add del mod ord">
          <ac:chgData name="Christine Hubbard" userId="fb551d83-5fae-4a65-88e9-8717d43d2cc9" providerId="ADAL" clId="{490A31EE-4073-4AFB-9C19-B5826A119316}" dt="2024-03-24T01:05:02.262" v="2640" actId="6264"/>
          <ac:spMkLst>
            <pc:docMk/>
            <pc:sldMk cId="0" sldId="261"/>
            <ac:spMk id="14" creationId="{BA0A8154-DA7D-8FEB-FB29-13F34399FBF0}"/>
          </ac:spMkLst>
        </pc:spChg>
        <pc:spChg chg="add del mod ord">
          <ac:chgData name="Christine Hubbard" userId="fb551d83-5fae-4a65-88e9-8717d43d2cc9" providerId="ADAL" clId="{490A31EE-4073-4AFB-9C19-B5826A119316}" dt="2024-03-24T01:05:02.262" v="2640" actId="6264"/>
          <ac:spMkLst>
            <pc:docMk/>
            <pc:sldMk cId="0" sldId="261"/>
            <ac:spMk id="15" creationId="{36AA1910-34DB-4F30-DE27-9E3444645EC3}"/>
          </ac:spMkLst>
        </pc:spChg>
        <pc:spChg chg="add del mod ord">
          <ac:chgData name="Christine Hubbard" userId="fb551d83-5fae-4a65-88e9-8717d43d2cc9" providerId="ADAL" clId="{490A31EE-4073-4AFB-9C19-B5826A119316}" dt="2024-03-24T01:05:02.262" v="2640" actId="6264"/>
          <ac:spMkLst>
            <pc:docMk/>
            <pc:sldMk cId="0" sldId="261"/>
            <ac:spMk id="16" creationId="{D1A6F66D-09B9-3843-777C-EEA2C317D625}"/>
          </ac:spMkLst>
        </pc:spChg>
        <pc:spChg chg="add del mod ord">
          <ac:chgData name="Christine Hubbard" userId="fb551d83-5fae-4a65-88e9-8717d43d2cc9" providerId="ADAL" clId="{490A31EE-4073-4AFB-9C19-B5826A119316}" dt="2024-03-24T01:05:02.262" v="2640" actId="6264"/>
          <ac:spMkLst>
            <pc:docMk/>
            <pc:sldMk cId="0" sldId="261"/>
            <ac:spMk id="17" creationId="{6DBC6C68-D358-6E8E-CCE6-325A9CA0F60E}"/>
          </ac:spMkLst>
        </pc:spChg>
        <pc:spChg chg="add del mod ord">
          <ac:chgData name="Christine Hubbard" userId="fb551d83-5fae-4a65-88e9-8717d43d2cc9" providerId="ADAL" clId="{490A31EE-4073-4AFB-9C19-B5826A119316}" dt="2024-03-24T01:05:02.262" v="2640" actId="6264"/>
          <ac:spMkLst>
            <pc:docMk/>
            <pc:sldMk cId="0" sldId="261"/>
            <ac:spMk id="18" creationId="{DEA0B6F6-05B8-BF04-9337-906B485796EF}"/>
          </ac:spMkLst>
        </pc:spChg>
        <pc:spChg chg="add del mod ord">
          <ac:chgData name="Christine Hubbard" userId="fb551d83-5fae-4a65-88e9-8717d43d2cc9" providerId="ADAL" clId="{490A31EE-4073-4AFB-9C19-B5826A119316}" dt="2024-03-24T01:05:02.262" v="2640" actId="6264"/>
          <ac:spMkLst>
            <pc:docMk/>
            <pc:sldMk cId="0" sldId="261"/>
            <ac:spMk id="19" creationId="{C25F5495-EB0E-7551-A81F-5FEC24E7F43E}"/>
          </ac:spMkLst>
        </pc:spChg>
        <pc:spChg chg="add del mod ord">
          <ac:chgData name="Christine Hubbard" userId="fb551d83-5fae-4a65-88e9-8717d43d2cc9" providerId="ADAL" clId="{490A31EE-4073-4AFB-9C19-B5826A119316}" dt="2024-03-24T18:10:26.594" v="4242" actId="6264"/>
          <ac:spMkLst>
            <pc:docMk/>
            <pc:sldMk cId="0" sldId="261"/>
            <ac:spMk id="20" creationId="{6A4456D4-F405-79F7-6ACC-E08B5C371591}"/>
          </ac:spMkLst>
        </pc:spChg>
        <pc:spChg chg="add del mod ord">
          <ac:chgData name="Christine Hubbard" userId="fb551d83-5fae-4a65-88e9-8717d43d2cc9" providerId="ADAL" clId="{490A31EE-4073-4AFB-9C19-B5826A119316}" dt="2024-03-24T18:10:26.594" v="4242" actId="6264"/>
          <ac:spMkLst>
            <pc:docMk/>
            <pc:sldMk cId="0" sldId="261"/>
            <ac:spMk id="21" creationId="{6BF98BD9-4926-A8B9-3589-39E44FBC3027}"/>
          </ac:spMkLst>
        </pc:spChg>
        <pc:spChg chg="add del mod ord">
          <ac:chgData name="Christine Hubbard" userId="fb551d83-5fae-4a65-88e9-8717d43d2cc9" providerId="ADAL" clId="{490A31EE-4073-4AFB-9C19-B5826A119316}" dt="2024-03-24T18:10:26.594" v="4242" actId="6264"/>
          <ac:spMkLst>
            <pc:docMk/>
            <pc:sldMk cId="0" sldId="261"/>
            <ac:spMk id="22" creationId="{B38CD4A7-028D-3CF1-8F00-9494F9BE5822}"/>
          </ac:spMkLst>
        </pc:spChg>
        <pc:spChg chg="add del mod ord">
          <ac:chgData name="Christine Hubbard" userId="fb551d83-5fae-4a65-88e9-8717d43d2cc9" providerId="ADAL" clId="{490A31EE-4073-4AFB-9C19-B5826A119316}" dt="2024-03-24T18:10:26.594" v="4242" actId="6264"/>
          <ac:spMkLst>
            <pc:docMk/>
            <pc:sldMk cId="0" sldId="261"/>
            <ac:spMk id="23" creationId="{04ECBCF3-1821-E984-48B5-6E0AB6A61891}"/>
          </ac:spMkLst>
        </pc:spChg>
        <pc:spChg chg="add del mod ord">
          <ac:chgData name="Christine Hubbard" userId="fb551d83-5fae-4a65-88e9-8717d43d2cc9" providerId="ADAL" clId="{490A31EE-4073-4AFB-9C19-B5826A119316}" dt="2024-03-24T18:10:26.594" v="4242" actId="6264"/>
          <ac:spMkLst>
            <pc:docMk/>
            <pc:sldMk cId="0" sldId="261"/>
            <ac:spMk id="24" creationId="{CEAABEA2-A3AF-C329-9B92-71A14D880D27}"/>
          </ac:spMkLst>
        </pc:spChg>
        <pc:spChg chg="add del mod ord">
          <ac:chgData name="Christine Hubbard" userId="fb551d83-5fae-4a65-88e9-8717d43d2cc9" providerId="ADAL" clId="{490A31EE-4073-4AFB-9C19-B5826A119316}" dt="2024-03-24T18:10:26.594" v="4242" actId="6264"/>
          <ac:spMkLst>
            <pc:docMk/>
            <pc:sldMk cId="0" sldId="261"/>
            <ac:spMk id="25" creationId="{7E0C441B-75BE-BF90-EF08-D95DC80C7CE1}"/>
          </ac:spMkLst>
        </pc:spChg>
        <pc:spChg chg="del mod ord">
          <ac:chgData name="Christine Hubbard" userId="fb551d83-5fae-4a65-88e9-8717d43d2cc9" providerId="ADAL" clId="{490A31EE-4073-4AFB-9C19-B5826A119316}" dt="2024-03-24T01:02:24.261" v="2615" actId="478"/>
          <ac:spMkLst>
            <pc:docMk/>
            <pc:sldMk cId="0" sldId="261"/>
            <ac:spMk id="279" creationId="{00000000-0000-0000-0000-000000000000}"/>
          </ac:spMkLst>
        </pc:spChg>
        <pc:spChg chg="del mod ord">
          <ac:chgData name="Christine Hubbard" userId="fb551d83-5fae-4a65-88e9-8717d43d2cc9" providerId="ADAL" clId="{490A31EE-4073-4AFB-9C19-B5826A119316}" dt="2024-03-24T01:02:28.073" v="2616" actId="478"/>
          <ac:spMkLst>
            <pc:docMk/>
            <pc:sldMk cId="0" sldId="261"/>
            <ac:spMk id="280" creationId="{00000000-0000-0000-0000-000000000000}"/>
          </ac:spMkLst>
        </pc:spChg>
        <pc:spChg chg="del mod ord">
          <ac:chgData name="Christine Hubbard" userId="fb551d83-5fae-4a65-88e9-8717d43d2cc9" providerId="ADAL" clId="{490A31EE-4073-4AFB-9C19-B5826A119316}" dt="2024-03-24T01:02:38.671" v="2619" actId="478"/>
          <ac:spMkLst>
            <pc:docMk/>
            <pc:sldMk cId="0" sldId="261"/>
            <ac:spMk id="281" creationId="{00000000-0000-0000-0000-000000000000}"/>
          </ac:spMkLst>
        </pc:spChg>
        <pc:spChg chg="del mod ord">
          <ac:chgData name="Christine Hubbard" userId="fb551d83-5fae-4a65-88e9-8717d43d2cc9" providerId="ADAL" clId="{490A31EE-4073-4AFB-9C19-B5826A119316}" dt="2024-03-24T01:02:43.694" v="2621" actId="478"/>
          <ac:spMkLst>
            <pc:docMk/>
            <pc:sldMk cId="0" sldId="261"/>
            <ac:spMk id="282" creationId="{00000000-0000-0000-0000-000000000000}"/>
          </ac:spMkLst>
        </pc:spChg>
        <pc:spChg chg="del mod ord">
          <ac:chgData name="Christine Hubbard" userId="fb551d83-5fae-4a65-88e9-8717d43d2cc9" providerId="ADAL" clId="{490A31EE-4073-4AFB-9C19-B5826A119316}" dt="2024-03-24T01:02:36.328" v="2618" actId="478"/>
          <ac:spMkLst>
            <pc:docMk/>
            <pc:sldMk cId="0" sldId="261"/>
            <ac:spMk id="283" creationId="{00000000-0000-0000-0000-000000000000}"/>
          </ac:spMkLst>
        </pc:spChg>
        <pc:spChg chg="del mod ord">
          <ac:chgData name="Christine Hubbard" userId="fb551d83-5fae-4a65-88e9-8717d43d2cc9" providerId="ADAL" clId="{490A31EE-4073-4AFB-9C19-B5826A119316}" dt="2024-03-24T01:02:40.668" v="2620" actId="478"/>
          <ac:spMkLst>
            <pc:docMk/>
            <pc:sldMk cId="0" sldId="261"/>
            <ac:spMk id="284" creationId="{00000000-0000-0000-0000-000000000000}"/>
          </ac:spMkLst>
        </pc:spChg>
        <pc:spChg chg="del mod ord">
          <ac:chgData name="Christine Hubbard" userId="fb551d83-5fae-4a65-88e9-8717d43d2cc9" providerId="ADAL" clId="{490A31EE-4073-4AFB-9C19-B5826A119316}" dt="2024-03-24T01:02:34.346" v="2617" actId="478"/>
          <ac:spMkLst>
            <pc:docMk/>
            <pc:sldMk cId="0" sldId="261"/>
            <ac:spMk id="285" creationId="{00000000-0000-0000-0000-000000000000}"/>
          </ac:spMkLst>
        </pc:spChg>
        <pc:cxnChg chg="del">
          <ac:chgData name="Christine Hubbard" userId="fb551d83-5fae-4a65-88e9-8717d43d2cc9" providerId="ADAL" clId="{490A31EE-4073-4AFB-9C19-B5826A119316}" dt="2024-03-24T01:02:51.225" v="2623" actId="478"/>
          <ac:cxnSpMkLst>
            <pc:docMk/>
            <pc:sldMk cId="0" sldId="261"/>
            <ac:cxnSpMk id="288" creationId="{00000000-0000-0000-0000-000000000000}"/>
          </ac:cxnSpMkLst>
        </pc:cxnChg>
      </pc:sldChg>
      <pc:sldChg chg="addSp delSp modSp mod chgLayout">
        <pc:chgData name="Christine Hubbard" userId="fb551d83-5fae-4a65-88e9-8717d43d2cc9" providerId="ADAL" clId="{490A31EE-4073-4AFB-9C19-B5826A119316}" dt="2024-03-24T18:38:53.768" v="4606" actId="12"/>
        <pc:sldMkLst>
          <pc:docMk/>
          <pc:sldMk cId="0" sldId="262"/>
        </pc:sldMkLst>
        <pc:spChg chg="add del mod ord">
          <ac:chgData name="Christine Hubbard" userId="fb551d83-5fae-4a65-88e9-8717d43d2cc9" providerId="ADAL" clId="{490A31EE-4073-4AFB-9C19-B5826A119316}" dt="2024-03-24T18:38:04.918" v="4518" actId="6264"/>
          <ac:spMkLst>
            <pc:docMk/>
            <pc:sldMk cId="0" sldId="262"/>
            <ac:spMk id="2" creationId="{E4CBDEE6-1A8C-3E80-323F-3DC1D9B2D550}"/>
          </ac:spMkLst>
        </pc:spChg>
        <pc:spChg chg="add del mod">
          <ac:chgData name="Christine Hubbard" userId="fb551d83-5fae-4a65-88e9-8717d43d2cc9" providerId="ADAL" clId="{490A31EE-4073-4AFB-9C19-B5826A119316}" dt="2024-03-24T01:05:17.739" v="2641" actId="6264"/>
          <ac:spMkLst>
            <pc:docMk/>
            <pc:sldMk cId="0" sldId="262"/>
            <ac:spMk id="2" creationId="{E5B0949F-4BB6-0D6A-560B-7A3B9864FD23}"/>
          </ac:spMkLst>
        </pc:spChg>
        <pc:spChg chg="add del mod">
          <ac:chgData name="Christine Hubbard" userId="fb551d83-5fae-4a65-88e9-8717d43d2cc9" providerId="ADAL" clId="{490A31EE-4073-4AFB-9C19-B5826A119316}" dt="2024-03-24T01:05:17.739" v="2641" actId="6264"/>
          <ac:spMkLst>
            <pc:docMk/>
            <pc:sldMk cId="0" sldId="262"/>
            <ac:spMk id="3" creationId="{480B4ED6-9AE3-18E9-ADCC-A37C5BE82142}"/>
          </ac:spMkLst>
        </pc:spChg>
        <pc:spChg chg="add del mod ord">
          <ac:chgData name="Christine Hubbard" userId="fb551d83-5fae-4a65-88e9-8717d43d2cc9" providerId="ADAL" clId="{490A31EE-4073-4AFB-9C19-B5826A119316}" dt="2024-03-24T18:38:04.918" v="4518" actId="6264"/>
          <ac:spMkLst>
            <pc:docMk/>
            <pc:sldMk cId="0" sldId="262"/>
            <ac:spMk id="3" creationId="{A7FEC0A6-04EB-18DF-633B-7CE6453BE343}"/>
          </ac:spMkLst>
        </pc:spChg>
        <pc:spChg chg="add del mod">
          <ac:chgData name="Christine Hubbard" userId="fb551d83-5fae-4a65-88e9-8717d43d2cc9" providerId="ADAL" clId="{490A31EE-4073-4AFB-9C19-B5826A119316}" dt="2024-03-24T01:05:17.739" v="2641" actId="6264"/>
          <ac:spMkLst>
            <pc:docMk/>
            <pc:sldMk cId="0" sldId="262"/>
            <ac:spMk id="4" creationId="{0A7AE95D-4B98-4010-10E6-C41768777C0E}"/>
          </ac:spMkLst>
        </pc:spChg>
        <pc:spChg chg="add mod ord">
          <ac:chgData name="Christine Hubbard" userId="fb551d83-5fae-4a65-88e9-8717d43d2cc9" providerId="ADAL" clId="{490A31EE-4073-4AFB-9C19-B5826A119316}" dt="2024-03-24T18:38:04.918" v="4518" actId="6264"/>
          <ac:spMkLst>
            <pc:docMk/>
            <pc:sldMk cId="0" sldId="262"/>
            <ac:spMk id="4" creationId="{D275C3BE-EBA7-AF4E-93BA-B7F69B013090}"/>
          </ac:spMkLst>
        </pc:spChg>
        <pc:spChg chg="add mod ord">
          <ac:chgData name="Christine Hubbard" userId="fb551d83-5fae-4a65-88e9-8717d43d2cc9" providerId="ADAL" clId="{490A31EE-4073-4AFB-9C19-B5826A119316}" dt="2024-03-24T18:38:53.768" v="4606" actId="12"/>
          <ac:spMkLst>
            <pc:docMk/>
            <pc:sldMk cId="0" sldId="262"/>
            <ac:spMk id="5" creationId="{4C367E68-AB23-FBBB-5FE9-83C8E23FC10D}"/>
          </ac:spMkLst>
        </pc:spChg>
        <pc:spChg chg="add del mod">
          <ac:chgData name="Christine Hubbard" userId="fb551d83-5fae-4a65-88e9-8717d43d2cc9" providerId="ADAL" clId="{490A31EE-4073-4AFB-9C19-B5826A119316}" dt="2024-03-24T01:09:08.697" v="2698" actId="6264"/>
          <ac:spMkLst>
            <pc:docMk/>
            <pc:sldMk cId="0" sldId="262"/>
            <ac:spMk id="6" creationId="{EEBA1422-56E3-2D43-51F2-459707126D72}"/>
          </ac:spMkLst>
        </pc:spChg>
        <pc:spChg chg="add del mod">
          <ac:chgData name="Christine Hubbard" userId="fb551d83-5fae-4a65-88e9-8717d43d2cc9" providerId="ADAL" clId="{490A31EE-4073-4AFB-9C19-B5826A119316}" dt="2024-03-24T01:09:08.697" v="2698" actId="6264"/>
          <ac:spMkLst>
            <pc:docMk/>
            <pc:sldMk cId="0" sldId="262"/>
            <ac:spMk id="8" creationId="{7F1E73FD-2666-3FD1-499C-B72D8CE890C4}"/>
          </ac:spMkLst>
        </pc:spChg>
        <pc:spChg chg="add del mod ord">
          <ac:chgData name="Christine Hubbard" userId="fb551d83-5fae-4a65-88e9-8717d43d2cc9" providerId="ADAL" clId="{490A31EE-4073-4AFB-9C19-B5826A119316}" dt="2024-03-24T18:18:18.716" v="4290" actId="6264"/>
          <ac:spMkLst>
            <pc:docMk/>
            <pc:sldMk cId="0" sldId="262"/>
            <ac:spMk id="9" creationId="{25D6751C-0A45-9032-CC8A-290C6D57C1BE}"/>
          </ac:spMkLst>
        </pc:spChg>
        <pc:spChg chg="add del mod ord">
          <ac:chgData name="Christine Hubbard" userId="fb551d83-5fae-4a65-88e9-8717d43d2cc9" providerId="ADAL" clId="{490A31EE-4073-4AFB-9C19-B5826A119316}" dt="2024-03-24T18:18:18.716" v="4290" actId="6264"/>
          <ac:spMkLst>
            <pc:docMk/>
            <pc:sldMk cId="0" sldId="262"/>
            <ac:spMk id="10" creationId="{379877DC-133D-6E97-2523-A57F9A8E6109}"/>
          </ac:spMkLst>
        </pc:spChg>
        <pc:spChg chg="del mod ord">
          <ac:chgData name="Christine Hubbard" userId="fb551d83-5fae-4a65-88e9-8717d43d2cc9" providerId="ADAL" clId="{490A31EE-4073-4AFB-9C19-B5826A119316}" dt="2024-03-24T01:08:55.146" v="2694" actId="478"/>
          <ac:spMkLst>
            <pc:docMk/>
            <pc:sldMk cId="0" sldId="262"/>
            <ac:spMk id="293" creationId="{00000000-0000-0000-0000-000000000000}"/>
          </ac:spMkLst>
        </pc:spChg>
        <pc:spChg chg="del mod ord">
          <ac:chgData name="Christine Hubbard" userId="fb551d83-5fae-4a65-88e9-8717d43d2cc9" providerId="ADAL" clId="{490A31EE-4073-4AFB-9C19-B5826A119316}" dt="2024-03-24T01:08:57.601" v="2695" actId="478"/>
          <ac:spMkLst>
            <pc:docMk/>
            <pc:sldMk cId="0" sldId="262"/>
            <ac:spMk id="294" creationId="{00000000-0000-0000-0000-000000000000}"/>
          </ac:spMkLst>
        </pc:spChg>
        <pc:spChg chg="del mod ord">
          <ac:chgData name="Christine Hubbard" userId="fb551d83-5fae-4a65-88e9-8717d43d2cc9" providerId="ADAL" clId="{490A31EE-4073-4AFB-9C19-B5826A119316}" dt="2024-03-24T01:09:02.042" v="2696" actId="478"/>
          <ac:spMkLst>
            <pc:docMk/>
            <pc:sldMk cId="0" sldId="262"/>
            <ac:spMk id="295" creationId="{00000000-0000-0000-0000-000000000000}"/>
          </ac:spMkLst>
        </pc:spChg>
        <pc:cxnChg chg="del">
          <ac:chgData name="Christine Hubbard" userId="fb551d83-5fae-4a65-88e9-8717d43d2cc9" providerId="ADAL" clId="{490A31EE-4073-4AFB-9C19-B5826A119316}" dt="2024-03-24T01:09:04.457" v="2697" actId="478"/>
          <ac:cxnSpMkLst>
            <pc:docMk/>
            <pc:sldMk cId="0" sldId="262"/>
            <ac:cxnSpMk id="296" creationId="{00000000-0000-0000-0000-000000000000}"/>
          </ac:cxnSpMkLst>
        </pc:cxnChg>
      </pc:sldChg>
      <pc:sldChg chg="addSp delSp modSp del mod chgLayout">
        <pc:chgData name="Christine Hubbard" userId="fb551d83-5fae-4a65-88e9-8717d43d2cc9" providerId="ADAL" clId="{490A31EE-4073-4AFB-9C19-B5826A119316}" dt="2024-03-24T01:09:10.775" v="2699" actId="47"/>
        <pc:sldMkLst>
          <pc:docMk/>
          <pc:sldMk cId="0" sldId="263"/>
        </pc:sldMkLst>
        <pc:spChg chg="add del mod">
          <ac:chgData name="Christine Hubbard" userId="fb551d83-5fae-4a65-88e9-8717d43d2cc9" providerId="ADAL" clId="{490A31EE-4073-4AFB-9C19-B5826A119316}" dt="2024-03-24T01:05:21.631" v="2642" actId="6264"/>
          <ac:spMkLst>
            <pc:docMk/>
            <pc:sldMk cId="0" sldId="263"/>
            <ac:spMk id="3" creationId="{6E007A44-2611-1933-45F2-6568AA6075EB}"/>
          </ac:spMkLst>
        </pc:spChg>
        <pc:spChg chg="add del mod">
          <ac:chgData name="Christine Hubbard" userId="fb551d83-5fae-4a65-88e9-8717d43d2cc9" providerId="ADAL" clId="{490A31EE-4073-4AFB-9C19-B5826A119316}" dt="2024-03-24T01:05:21.631" v="2642" actId="6264"/>
          <ac:spMkLst>
            <pc:docMk/>
            <pc:sldMk cId="0" sldId="263"/>
            <ac:spMk id="4" creationId="{E3C8EE21-8E58-53E0-323C-86E086B531EF}"/>
          </ac:spMkLst>
        </pc:spChg>
        <pc:spChg chg="add del mod">
          <ac:chgData name="Christine Hubbard" userId="fb551d83-5fae-4a65-88e9-8717d43d2cc9" providerId="ADAL" clId="{490A31EE-4073-4AFB-9C19-B5826A119316}" dt="2024-03-24T01:05:21.631" v="2642" actId="6264"/>
          <ac:spMkLst>
            <pc:docMk/>
            <pc:sldMk cId="0" sldId="263"/>
            <ac:spMk id="5" creationId="{A9D2BB8D-8A15-BBD1-75D7-752334E38261}"/>
          </ac:spMkLst>
        </pc:spChg>
        <pc:spChg chg="add del mod">
          <ac:chgData name="Christine Hubbard" userId="fb551d83-5fae-4a65-88e9-8717d43d2cc9" providerId="ADAL" clId="{490A31EE-4073-4AFB-9C19-B5826A119316}" dt="2024-03-24T01:08:44.774" v="2693" actId="6264"/>
          <ac:spMkLst>
            <pc:docMk/>
            <pc:sldMk cId="0" sldId="263"/>
            <ac:spMk id="6" creationId="{FEB5BB68-2FE9-6D8D-DB4B-F983B90EB37E}"/>
          </ac:spMkLst>
        </pc:spChg>
        <pc:spChg chg="add del mod">
          <ac:chgData name="Christine Hubbard" userId="fb551d83-5fae-4a65-88e9-8717d43d2cc9" providerId="ADAL" clId="{490A31EE-4073-4AFB-9C19-B5826A119316}" dt="2024-03-24T01:08:44.774" v="2693" actId="6264"/>
          <ac:spMkLst>
            <pc:docMk/>
            <pc:sldMk cId="0" sldId="263"/>
            <ac:spMk id="7" creationId="{26325DD0-904D-8175-2BA6-52589579C157}"/>
          </ac:spMkLst>
        </pc:spChg>
        <pc:spChg chg="add del mod">
          <ac:chgData name="Christine Hubbard" userId="fb551d83-5fae-4a65-88e9-8717d43d2cc9" providerId="ADAL" clId="{490A31EE-4073-4AFB-9C19-B5826A119316}" dt="2024-03-24T01:08:44.774" v="2693" actId="6264"/>
          <ac:spMkLst>
            <pc:docMk/>
            <pc:sldMk cId="0" sldId="263"/>
            <ac:spMk id="8" creationId="{1E057EAC-79DB-ACC2-5A9D-8F0D3AC22286}"/>
          </ac:spMkLst>
        </pc:spChg>
        <pc:spChg chg="mod ord">
          <ac:chgData name="Christine Hubbard" userId="fb551d83-5fae-4a65-88e9-8717d43d2cc9" providerId="ADAL" clId="{490A31EE-4073-4AFB-9C19-B5826A119316}" dt="2024-03-24T01:08:44.774" v="2693" actId="6264"/>
          <ac:spMkLst>
            <pc:docMk/>
            <pc:sldMk cId="0" sldId="263"/>
            <ac:spMk id="301" creationId="{00000000-0000-0000-0000-000000000000}"/>
          </ac:spMkLst>
        </pc:spChg>
        <pc:spChg chg="mod ord">
          <ac:chgData name="Christine Hubbard" userId="fb551d83-5fae-4a65-88e9-8717d43d2cc9" providerId="ADAL" clId="{490A31EE-4073-4AFB-9C19-B5826A119316}" dt="2024-03-24T01:08:44.774" v="2693" actId="6264"/>
          <ac:spMkLst>
            <pc:docMk/>
            <pc:sldMk cId="0" sldId="263"/>
            <ac:spMk id="302" creationId="{00000000-0000-0000-0000-000000000000}"/>
          </ac:spMkLst>
        </pc:spChg>
        <pc:spChg chg="mod ord">
          <ac:chgData name="Christine Hubbard" userId="fb551d83-5fae-4a65-88e9-8717d43d2cc9" providerId="ADAL" clId="{490A31EE-4073-4AFB-9C19-B5826A119316}" dt="2024-03-24T01:08:44.774" v="2693" actId="6264"/>
          <ac:spMkLst>
            <pc:docMk/>
            <pc:sldMk cId="0" sldId="263"/>
            <ac:spMk id="303" creationId="{00000000-0000-0000-0000-000000000000}"/>
          </ac:spMkLst>
        </pc:spChg>
      </pc:sldChg>
      <pc:sldChg chg="addSp delSp modSp mod chgLayout">
        <pc:chgData name="Christine Hubbard" userId="fb551d83-5fae-4a65-88e9-8717d43d2cc9" providerId="ADAL" clId="{490A31EE-4073-4AFB-9C19-B5826A119316}" dt="2024-03-24T18:44:00.372" v="4668" actId="13244"/>
        <pc:sldMkLst>
          <pc:docMk/>
          <pc:sldMk cId="4224951576" sldId="264"/>
        </pc:sldMkLst>
        <pc:spChg chg="add del mod">
          <ac:chgData name="Christine Hubbard" userId="fb551d83-5fae-4a65-88e9-8717d43d2cc9" providerId="ADAL" clId="{490A31EE-4073-4AFB-9C19-B5826A119316}" dt="2024-03-24T18:18:41.669" v="4293" actId="6264"/>
          <ac:spMkLst>
            <pc:docMk/>
            <pc:sldMk cId="4224951576" sldId="264"/>
            <ac:spMk id="2" creationId="{1ADB3B95-68EB-EBF2-7016-5F1C22BC88A7}"/>
          </ac:spMkLst>
        </pc:spChg>
        <pc:spChg chg="del">
          <ac:chgData name="Christine Hubbard" userId="fb551d83-5fae-4a65-88e9-8717d43d2cc9" providerId="ADAL" clId="{490A31EE-4073-4AFB-9C19-B5826A119316}" dt="2024-03-24T01:30:02.696" v="2985" actId="478"/>
          <ac:spMkLst>
            <pc:docMk/>
            <pc:sldMk cId="4224951576" sldId="264"/>
            <ac:spMk id="2" creationId="{B3AF90E6-C8D4-0174-B9FB-383E31A7E353}"/>
          </ac:spMkLst>
        </pc:spChg>
        <pc:spChg chg="add del mod">
          <ac:chgData name="Christine Hubbard" userId="fb551d83-5fae-4a65-88e9-8717d43d2cc9" providerId="ADAL" clId="{490A31EE-4073-4AFB-9C19-B5826A119316}" dt="2024-03-24T01:30:05.911" v="2986" actId="6264"/>
          <ac:spMkLst>
            <pc:docMk/>
            <pc:sldMk cId="4224951576" sldId="264"/>
            <ac:spMk id="3" creationId="{8A9A98C2-D43D-0155-B58D-CC3CDE422983}"/>
          </ac:spMkLst>
        </pc:spChg>
        <pc:spChg chg="add del mod">
          <ac:chgData name="Christine Hubbard" userId="fb551d83-5fae-4a65-88e9-8717d43d2cc9" providerId="ADAL" clId="{490A31EE-4073-4AFB-9C19-B5826A119316}" dt="2024-03-24T18:18:41.669" v="4293" actId="6264"/>
          <ac:spMkLst>
            <pc:docMk/>
            <pc:sldMk cId="4224951576" sldId="264"/>
            <ac:spMk id="3" creationId="{A293C6A7-9B3D-72CE-A992-BF1B586E0BA6}"/>
          </ac:spMkLst>
        </pc:spChg>
        <pc:spChg chg="add del mod">
          <ac:chgData name="Christine Hubbard" userId="fb551d83-5fae-4a65-88e9-8717d43d2cc9" providerId="ADAL" clId="{490A31EE-4073-4AFB-9C19-B5826A119316}" dt="2024-03-24T01:30:05.911" v="2986" actId="6264"/>
          <ac:spMkLst>
            <pc:docMk/>
            <pc:sldMk cId="4224951576" sldId="264"/>
            <ac:spMk id="4" creationId="{5C035249-3A26-9797-6470-865D0A9CB6DC}"/>
          </ac:spMkLst>
        </pc:spChg>
        <pc:spChg chg="add del mod">
          <ac:chgData name="Christine Hubbard" userId="fb551d83-5fae-4a65-88e9-8717d43d2cc9" providerId="ADAL" clId="{490A31EE-4073-4AFB-9C19-B5826A119316}" dt="2024-03-24T18:18:41.669" v="4293" actId="6264"/>
          <ac:spMkLst>
            <pc:docMk/>
            <pc:sldMk cId="4224951576" sldId="264"/>
            <ac:spMk id="4" creationId="{6E50FDBC-D5BC-16A1-9558-0795F178978D}"/>
          </ac:spMkLst>
        </pc:spChg>
        <pc:spChg chg="add del mod">
          <ac:chgData name="Christine Hubbard" userId="fb551d83-5fae-4a65-88e9-8717d43d2cc9" providerId="ADAL" clId="{490A31EE-4073-4AFB-9C19-B5826A119316}" dt="2024-03-24T01:30:05.911" v="2986" actId="6264"/>
          <ac:spMkLst>
            <pc:docMk/>
            <pc:sldMk cId="4224951576" sldId="264"/>
            <ac:spMk id="5" creationId="{296EA2DA-9ABA-DFAF-651E-7008F191C9C5}"/>
          </ac:spMkLst>
        </pc:spChg>
        <pc:spChg chg="add mod ord">
          <ac:chgData name="Christine Hubbard" userId="fb551d83-5fae-4a65-88e9-8717d43d2cc9" providerId="ADAL" clId="{490A31EE-4073-4AFB-9C19-B5826A119316}" dt="2024-03-24T18:43:49.333" v="4665" actId="13244"/>
          <ac:spMkLst>
            <pc:docMk/>
            <pc:sldMk cId="4224951576" sldId="264"/>
            <ac:spMk id="5" creationId="{9A4738C0-A7E9-04F8-563E-450488AE86AC}"/>
          </ac:spMkLst>
        </pc:spChg>
        <pc:spChg chg="add mod ord">
          <ac:chgData name="Christine Hubbard" userId="fb551d83-5fae-4a65-88e9-8717d43d2cc9" providerId="ADAL" clId="{490A31EE-4073-4AFB-9C19-B5826A119316}" dt="2024-03-24T18:18:41.669" v="4293" actId="6264"/>
          <ac:spMkLst>
            <pc:docMk/>
            <pc:sldMk cId="4224951576" sldId="264"/>
            <ac:spMk id="6" creationId="{74DA0766-B5E1-262B-7785-E2E1B1547F30}"/>
          </ac:spMkLst>
        </pc:spChg>
        <pc:spChg chg="add del mod">
          <ac:chgData name="Christine Hubbard" userId="fb551d83-5fae-4a65-88e9-8717d43d2cc9" providerId="ADAL" clId="{490A31EE-4073-4AFB-9C19-B5826A119316}" dt="2024-03-24T01:30:05.911" v="2986" actId="6264"/>
          <ac:spMkLst>
            <pc:docMk/>
            <pc:sldMk cId="4224951576" sldId="264"/>
            <ac:spMk id="7" creationId="{7CD2CDA8-267D-532D-B82E-E3EB0CC6A95B}"/>
          </ac:spMkLst>
        </pc:spChg>
        <pc:spChg chg="add mod ord">
          <ac:chgData name="Christine Hubbard" userId="fb551d83-5fae-4a65-88e9-8717d43d2cc9" providerId="ADAL" clId="{490A31EE-4073-4AFB-9C19-B5826A119316}" dt="2024-03-24T18:18:41.669" v="4293" actId="6264"/>
          <ac:spMkLst>
            <pc:docMk/>
            <pc:sldMk cId="4224951576" sldId="264"/>
            <ac:spMk id="7" creationId="{E3E830D3-842F-4CD1-DE73-99843692B41E}"/>
          </ac:spMkLst>
        </pc:spChg>
        <pc:spChg chg="add del mod">
          <ac:chgData name="Christine Hubbard" userId="fb551d83-5fae-4a65-88e9-8717d43d2cc9" providerId="ADAL" clId="{490A31EE-4073-4AFB-9C19-B5826A119316}" dt="2024-03-24T01:30:05.911" v="2986" actId="6264"/>
          <ac:spMkLst>
            <pc:docMk/>
            <pc:sldMk cId="4224951576" sldId="264"/>
            <ac:spMk id="8" creationId="{4E456B76-CDB6-9643-E396-EF9F2BB62270}"/>
          </ac:spMkLst>
        </pc:spChg>
        <pc:spChg chg="add mod ord">
          <ac:chgData name="Christine Hubbard" userId="fb551d83-5fae-4a65-88e9-8717d43d2cc9" providerId="ADAL" clId="{490A31EE-4073-4AFB-9C19-B5826A119316}" dt="2024-03-24T18:18:41.669" v="4293" actId="6264"/>
          <ac:spMkLst>
            <pc:docMk/>
            <pc:sldMk cId="4224951576" sldId="264"/>
            <ac:spMk id="8" creationId="{7918CFC7-D051-F9BC-E8B9-391FA20E3773}"/>
          </ac:spMkLst>
        </pc:spChg>
        <pc:spChg chg="add mod ord">
          <ac:chgData name="Christine Hubbard" userId="fb551d83-5fae-4a65-88e9-8717d43d2cc9" providerId="ADAL" clId="{490A31EE-4073-4AFB-9C19-B5826A119316}" dt="2024-03-24T18:43:55.548" v="4666" actId="13244"/>
          <ac:spMkLst>
            <pc:docMk/>
            <pc:sldMk cId="4224951576" sldId="264"/>
            <ac:spMk id="9" creationId="{073E636A-4373-FD38-43D0-D880E7304C77}"/>
          </ac:spMkLst>
        </pc:spChg>
        <pc:spChg chg="add del mod">
          <ac:chgData name="Christine Hubbard" userId="fb551d83-5fae-4a65-88e9-8717d43d2cc9" providerId="ADAL" clId="{490A31EE-4073-4AFB-9C19-B5826A119316}" dt="2024-03-24T01:30:05.911" v="2986" actId="6264"/>
          <ac:spMkLst>
            <pc:docMk/>
            <pc:sldMk cId="4224951576" sldId="264"/>
            <ac:spMk id="9" creationId="{DF8D9D55-6CE7-5AF8-1649-D43E3BDA177B}"/>
          </ac:spMkLst>
        </pc:spChg>
        <pc:spChg chg="add mod ord">
          <ac:chgData name="Christine Hubbard" userId="fb551d83-5fae-4a65-88e9-8717d43d2cc9" providerId="ADAL" clId="{490A31EE-4073-4AFB-9C19-B5826A119316}" dt="2024-03-24T18:43:57.790" v="4667" actId="13244"/>
          <ac:spMkLst>
            <pc:docMk/>
            <pc:sldMk cId="4224951576" sldId="264"/>
            <ac:spMk id="10" creationId="{7F7807F2-7258-6CBB-EBAD-A63F5DC69BD6}"/>
          </ac:spMkLst>
        </pc:spChg>
        <pc:spChg chg="add del mod ord">
          <ac:chgData name="Christine Hubbard" userId="fb551d83-5fae-4a65-88e9-8717d43d2cc9" providerId="ADAL" clId="{490A31EE-4073-4AFB-9C19-B5826A119316}" dt="2024-03-24T01:30:09.315" v="2987" actId="478"/>
          <ac:spMkLst>
            <pc:docMk/>
            <pc:sldMk cId="4224951576" sldId="264"/>
            <ac:spMk id="10" creationId="{C76C1F4D-6D4A-2D93-7943-0E4BB1A0619C}"/>
          </ac:spMkLst>
        </pc:spChg>
        <pc:spChg chg="add mod ord">
          <ac:chgData name="Christine Hubbard" userId="fb551d83-5fae-4a65-88e9-8717d43d2cc9" providerId="ADAL" clId="{490A31EE-4073-4AFB-9C19-B5826A119316}" dt="2024-03-24T18:44:00.372" v="4668" actId="13244"/>
          <ac:spMkLst>
            <pc:docMk/>
            <pc:sldMk cId="4224951576" sldId="264"/>
            <ac:spMk id="11" creationId="{9B1AE619-9D8F-88DE-1521-3039831229FD}"/>
          </ac:spMkLst>
        </pc:spChg>
        <pc:spChg chg="add del mod ord">
          <ac:chgData name="Christine Hubbard" userId="fb551d83-5fae-4a65-88e9-8717d43d2cc9" providerId="ADAL" clId="{490A31EE-4073-4AFB-9C19-B5826A119316}" dt="2024-03-24T01:30:11.650" v="2988" actId="478"/>
          <ac:spMkLst>
            <pc:docMk/>
            <pc:sldMk cId="4224951576" sldId="264"/>
            <ac:spMk id="13" creationId="{03494584-5505-1B76-D238-854EDF7215DD}"/>
          </ac:spMkLst>
        </pc:spChg>
        <pc:spChg chg="add del mod ord">
          <ac:chgData name="Christine Hubbard" userId="fb551d83-5fae-4a65-88e9-8717d43d2cc9" providerId="ADAL" clId="{490A31EE-4073-4AFB-9C19-B5826A119316}" dt="2024-03-24T01:30:14.459" v="2989" actId="478"/>
          <ac:spMkLst>
            <pc:docMk/>
            <pc:sldMk cId="4224951576" sldId="264"/>
            <ac:spMk id="14" creationId="{5DFA8123-D3D8-687F-7723-AAB6F952C173}"/>
          </ac:spMkLst>
        </pc:spChg>
        <pc:spChg chg="add del mod">
          <ac:chgData name="Christine Hubbard" userId="fb551d83-5fae-4a65-88e9-8717d43d2cc9" providerId="ADAL" clId="{490A31EE-4073-4AFB-9C19-B5826A119316}" dt="2024-03-24T01:33:57.969" v="3021" actId="6264"/>
          <ac:spMkLst>
            <pc:docMk/>
            <pc:sldMk cId="4224951576" sldId="264"/>
            <ac:spMk id="15" creationId="{80D72EAA-7914-D6C4-1DEF-84806AC1C949}"/>
          </ac:spMkLst>
        </pc:spChg>
        <pc:spChg chg="add del mod">
          <ac:chgData name="Christine Hubbard" userId="fb551d83-5fae-4a65-88e9-8717d43d2cc9" providerId="ADAL" clId="{490A31EE-4073-4AFB-9C19-B5826A119316}" dt="2024-03-24T01:33:57.969" v="3021" actId="6264"/>
          <ac:spMkLst>
            <pc:docMk/>
            <pc:sldMk cId="4224951576" sldId="264"/>
            <ac:spMk id="16" creationId="{B6C04D1F-549F-21CC-C8C5-B53DE4677234}"/>
          </ac:spMkLst>
        </pc:spChg>
        <pc:spChg chg="add del mod">
          <ac:chgData name="Christine Hubbard" userId="fb551d83-5fae-4a65-88e9-8717d43d2cc9" providerId="ADAL" clId="{490A31EE-4073-4AFB-9C19-B5826A119316}" dt="2024-03-24T01:33:57.969" v="3021" actId="6264"/>
          <ac:spMkLst>
            <pc:docMk/>
            <pc:sldMk cId="4224951576" sldId="264"/>
            <ac:spMk id="17" creationId="{DA2F7A32-8C71-5E9A-E064-AF3F89174582}"/>
          </ac:spMkLst>
        </pc:spChg>
        <pc:spChg chg="add del mod">
          <ac:chgData name="Christine Hubbard" userId="fb551d83-5fae-4a65-88e9-8717d43d2cc9" providerId="ADAL" clId="{490A31EE-4073-4AFB-9C19-B5826A119316}" dt="2024-03-24T01:33:57.969" v="3021" actId="6264"/>
          <ac:spMkLst>
            <pc:docMk/>
            <pc:sldMk cId="4224951576" sldId="264"/>
            <ac:spMk id="18" creationId="{32B71C59-16BB-5293-5B3A-A394EBCDF059}"/>
          </ac:spMkLst>
        </pc:spChg>
        <pc:spChg chg="add del mod">
          <ac:chgData name="Christine Hubbard" userId="fb551d83-5fae-4a65-88e9-8717d43d2cc9" providerId="ADAL" clId="{490A31EE-4073-4AFB-9C19-B5826A119316}" dt="2024-03-24T01:33:57.969" v="3021" actId="6264"/>
          <ac:spMkLst>
            <pc:docMk/>
            <pc:sldMk cId="4224951576" sldId="264"/>
            <ac:spMk id="19" creationId="{AB55B757-7122-FA0D-3BDE-62C1EB4E2AB4}"/>
          </ac:spMkLst>
        </pc:spChg>
        <pc:spChg chg="add del mod">
          <ac:chgData name="Christine Hubbard" userId="fb551d83-5fae-4a65-88e9-8717d43d2cc9" providerId="ADAL" clId="{490A31EE-4073-4AFB-9C19-B5826A119316}" dt="2024-03-24T01:33:57.969" v="3021" actId="6264"/>
          <ac:spMkLst>
            <pc:docMk/>
            <pc:sldMk cId="4224951576" sldId="264"/>
            <ac:spMk id="20" creationId="{C07E837A-D14D-06DB-8853-D3F30D573585}"/>
          </ac:spMkLst>
        </pc:spChg>
        <pc:spChg chg="add del mod ord">
          <ac:chgData name="Christine Hubbard" userId="fb551d83-5fae-4a65-88e9-8717d43d2cc9" providerId="ADAL" clId="{490A31EE-4073-4AFB-9C19-B5826A119316}" dt="2024-03-24T01:35:28.961" v="3063" actId="6264"/>
          <ac:spMkLst>
            <pc:docMk/>
            <pc:sldMk cId="4224951576" sldId="264"/>
            <ac:spMk id="21" creationId="{B5008C31-2E7C-A757-1FEF-AD8A7F0C5E82}"/>
          </ac:spMkLst>
        </pc:spChg>
        <pc:spChg chg="add del mod ord">
          <ac:chgData name="Christine Hubbard" userId="fb551d83-5fae-4a65-88e9-8717d43d2cc9" providerId="ADAL" clId="{490A31EE-4073-4AFB-9C19-B5826A119316}" dt="2024-03-24T01:35:28.961" v="3063" actId="6264"/>
          <ac:spMkLst>
            <pc:docMk/>
            <pc:sldMk cId="4224951576" sldId="264"/>
            <ac:spMk id="22" creationId="{A8960F30-3AD8-5A44-E312-32DAA0B10200}"/>
          </ac:spMkLst>
        </pc:spChg>
        <pc:spChg chg="add del mod ord">
          <ac:chgData name="Christine Hubbard" userId="fb551d83-5fae-4a65-88e9-8717d43d2cc9" providerId="ADAL" clId="{490A31EE-4073-4AFB-9C19-B5826A119316}" dt="2024-03-24T01:35:28.961" v="3063" actId="6264"/>
          <ac:spMkLst>
            <pc:docMk/>
            <pc:sldMk cId="4224951576" sldId="264"/>
            <ac:spMk id="23" creationId="{98216690-3107-ED4C-F0DE-7D667FBA997E}"/>
          </ac:spMkLst>
        </pc:spChg>
        <pc:spChg chg="add del mod ord">
          <ac:chgData name="Christine Hubbard" userId="fb551d83-5fae-4a65-88e9-8717d43d2cc9" providerId="ADAL" clId="{490A31EE-4073-4AFB-9C19-B5826A119316}" dt="2024-03-24T01:35:28.961" v="3063" actId="6264"/>
          <ac:spMkLst>
            <pc:docMk/>
            <pc:sldMk cId="4224951576" sldId="264"/>
            <ac:spMk id="24" creationId="{2A288AE7-0290-D93D-79DF-50EDB5C88C7B}"/>
          </ac:spMkLst>
        </pc:spChg>
        <pc:spChg chg="add del mod">
          <ac:chgData name="Christine Hubbard" userId="fb551d83-5fae-4a65-88e9-8717d43d2cc9" providerId="ADAL" clId="{490A31EE-4073-4AFB-9C19-B5826A119316}" dt="2024-03-24T01:35:28.961" v="3063" actId="6264"/>
          <ac:spMkLst>
            <pc:docMk/>
            <pc:sldMk cId="4224951576" sldId="264"/>
            <ac:spMk id="25" creationId="{2E58868E-5031-F6D1-6BC3-01A3E2DC6A87}"/>
          </ac:spMkLst>
        </pc:spChg>
        <pc:spChg chg="add del mod">
          <ac:chgData name="Christine Hubbard" userId="fb551d83-5fae-4a65-88e9-8717d43d2cc9" providerId="ADAL" clId="{490A31EE-4073-4AFB-9C19-B5826A119316}" dt="2024-03-24T01:35:28.961" v="3063" actId="6264"/>
          <ac:spMkLst>
            <pc:docMk/>
            <pc:sldMk cId="4224951576" sldId="264"/>
            <ac:spMk id="26" creationId="{0FCE506C-BDAB-EBBB-2462-FF8701CA2215}"/>
          </ac:spMkLst>
        </pc:spChg>
        <pc:spChg chg="add del mod">
          <ac:chgData name="Christine Hubbard" userId="fb551d83-5fae-4a65-88e9-8717d43d2cc9" providerId="ADAL" clId="{490A31EE-4073-4AFB-9C19-B5826A119316}" dt="2024-03-24T01:35:28.961" v="3063" actId="6264"/>
          <ac:spMkLst>
            <pc:docMk/>
            <pc:sldMk cId="4224951576" sldId="264"/>
            <ac:spMk id="27" creationId="{9861F3B7-0C5D-3F93-6181-E95AA62D5C3F}"/>
          </ac:spMkLst>
        </pc:spChg>
        <pc:spChg chg="add del mod">
          <ac:chgData name="Christine Hubbard" userId="fb551d83-5fae-4a65-88e9-8717d43d2cc9" providerId="ADAL" clId="{490A31EE-4073-4AFB-9C19-B5826A119316}" dt="2024-03-24T01:35:28.961" v="3063" actId="6264"/>
          <ac:spMkLst>
            <pc:docMk/>
            <pc:sldMk cId="4224951576" sldId="264"/>
            <ac:spMk id="28" creationId="{0FBA7532-0E1D-F958-0F96-EB1DF00F9EE6}"/>
          </ac:spMkLst>
        </pc:spChg>
        <pc:spChg chg="add del mod">
          <ac:chgData name="Christine Hubbard" userId="fb551d83-5fae-4a65-88e9-8717d43d2cc9" providerId="ADAL" clId="{490A31EE-4073-4AFB-9C19-B5826A119316}" dt="2024-03-24T01:35:28.961" v="3063" actId="6264"/>
          <ac:spMkLst>
            <pc:docMk/>
            <pc:sldMk cId="4224951576" sldId="264"/>
            <ac:spMk id="29" creationId="{98FB43AE-2F30-6688-CFBF-47F28E5C24C2}"/>
          </ac:spMkLst>
        </pc:spChg>
        <pc:spChg chg="add del mod">
          <ac:chgData name="Christine Hubbard" userId="fb551d83-5fae-4a65-88e9-8717d43d2cc9" providerId="ADAL" clId="{490A31EE-4073-4AFB-9C19-B5826A119316}" dt="2024-03-24T01:35:28.961" v="3063" actId="6264"/>
          <ac:spMkLst>
            <pc:docMk/>
            <pc:sldMk cId="4224951576" sldId="264"/>
            <ac:spMk id="30" creationId="{F9C5985C-8EE3-E773-26D9-02E149EAF33F}"/>
          </ac:spMkLst>
        </pc:spChg>
        <pc:spChg chg="add del mod ord">
          <ac:chgData name="Christine Hubbard" userId="fb551d83-5fae-4a65-88e9-8717d43d2cc9" providerId="ADAL" clId="{490A31EE-4073-4AFB-9C19-B5826A119316}" dt="2024-03-24T01:37:29.955" v="3077" actId="6264"/>
          <ac:spMkLst>
            <pc:docMk/>
            <pc:sldMk cId="4224951576" sldId="264"/>
            <ac:spMk id="31" creationId="{5EAF72F8-26E4-8C76-8BCF-81FF229DD1E8}"/>
          </ac:spMkLst>
        </pc:spChg>
        <pc:spChg chg="add del mod ord">
          <ac:chgData name="Christine Hubbard" userId="fb551d83-5fae-4a65-88e9-8717d43d2cc9" providerId="ADAL" clId="{490A31EE-4073-4AFB-9C19-B5826A119316}" dt="2024-03-24T01:37:29.955" v="3077" actId="6264"/>
          <ac:spMkLst>
            <pc:docMk/>
            <pc:sldMk cId="4224951576" sldId="264"/>
            <ac:spMk id="32" creationId="{6E93BF0B-7972-69AD-08BE-3FEC1D69DFB7}"/>
          </ac:spMkLst>
        </pc:spChg>
        <pc:spChg chg="add del mod ord">
          <ac:chgData name="Christine Hubbard" userId="fb551d83-5fae-4a65-88e9-8717d43d2cc9" providerId="ADAL" clId="{490A31EE-4073-4AFB-9C19-B5826A119316}" dt="2024-03-24T01:37:29.955" v="3077" actId="6264"/>
          <ac:spMkLst>
            <pc:docMk/>
            <pc:sldMk cId="4224951576" sldId="264"/>
            <ac:spMk id="33" creationId="{9F0A028E-8020-924A-DDC0-BCFCD01A5466}"/>
          </ac:spMkLst>
        </pc:spChg>
        <pc:spChg chg="add del mod ord">
          <ac:chgData name="Christine Hubbard" userId="fb551d83-5fae-4a65-88e9-8717d43d2cc9" providerId="ADAL" clId="{490A31EE-4073-4AFB-9C19-B5826A119316}" dt="2024-03-24T01:36:22.884" v="3067" actId="931"/>
          <ac:spMkLst>
            <pc:docMk/>
            <pc:sldMk cId="4224951576" sldId="264"/>
            <ac:spMk id="34" creationId="{0E64B891-479C-2288-E425-A541EA385A73}"/>
          </ac:spMkLst>
        </pc:spChg>
        <pc:spChg chg="add del mod">
          <ac:chgData name="Christine Hubbard" userId="fb551d83-5fae-4a65-88e9-8717d43d2cc9" providerId="ADAL" clId="{490A31EE-4073-4AFB-9C19-B5826A119316}" dt="2024-03-24T01:37:29.955" v="3077" actId="6264"/>
          <ac:spMkLst>
            <pc:docMk/>
            <pc:sldMk cId="4224951576" sldId="264"/>
            <ac:spMk id="37" creationId="{E1EEF50D-7379-B57B-B596-9F108B5F5D03}"/>
          </ac:spMkLst>
        </pc:spChg>
        <pc:spChg chg="add del mod">
          <ac:chgData name="Christine Hubbard" userId="fb551d83-5fae-4a65-88e9-8717d43d2cc9" providerId="ADAL" clId="{490A31EE-4073-4AFB-9C19-B5826A119316}" dt="2024-03-24T01:37:29.955" v="3077" actId="6264"/>
          <ac:spMkLst>
            <pc:docMk/>
            <pc:sldMk cId="4224951576" sldId="264"/>
            <ac:spMk id="38" creationId="{1EAB0668-AE2F-D10A-BB4D-25A23EC2648A}"/>
          </ac:spMkLst>
        </pc:spChg>
        <pc:spChg chg="add del mod">
          <ac:chgData name="Christine Hubbard" userId="fb551d83-5fae-4a65-88e9-8717d43d2cc9" providerId="ADAL" clId="{490A31EE-4073-4AFB-9C19-B5826A119316}" dt="2024-03-24T01:37:29.955" v="3077" actId="6264"/>
          <ac:spMkLst>
            <pc:docMk/>
            <pc:sldMk cId="4224951576" sldId="264"/>
            <ac:spMk id="39" creationId="{6B8400CA-11FE-CEF2-F05D-8B81F239D612}"/>
          </ac:spMkLst>
        </pc:spChg>
        <pc:spChg chg="add del mod">
          <ac:chgData name="Christine Hubbard" userId="fb551d83-5fae-4a65-88e9-8717d43d2cc9" providerId="ADAL" clId="{490A31EE-4073-4AFB-9C19-B5826A119316}" dt="2024-03-24T01:37:29.955" v="3077" actId="6264"/>
          <ac:spMkLst>
            <pc:docMk/>
            <pc:sldMk cId="4224951576" sldId="264"/>
            <ac:spMk id="40" creationId="{9254E3BF-7E76-D50B-A5A9-C26608A6A9B2}"/>
          </ac:spMkLst>
        </pc:spChg>
        <pc:spChg chg="add del mod">
          <ac:chgData name="Christine Hubbard" userId="fb551d83-5fae-4a65-88e9-8717d43d2cc9" providerId="ADAL" clId="{490A31EE-4073-4AFB-9C19-B5826A119316}" dt="2024-03-24T01:37:29.955" v="3077" actId="6264"/>
          <ac:spMkLst>
            <pc:docMk/>
            <pc:sldMk cId="4224951576" sldId="264"/>
            <ac:spMk id="41" creationId="{04BC6A46-FFE1-7BC0-3105-4FB51A74E592}"/>
          </ac:spMkLst>
        </pc:spChg>
        <pc:spChg chg="add del mod">
          <ac:chgData name="Christine Hubbard" userId="fb551d83-5fae-4a65-88e9-8717d43d2cc9" providerId="ADAL" clId="{490A31EE-4073-4AFB-9C19-B5826A119316}" dt="2024-03-24T01:37:29.955" v="3077" actId="6264"/>
          <ac:spMkLst>
            <pc:docMk/>
            <pc:sldMk cId="4224951576" sldId="264"/>
            <ac:spMk id="42" creationId="{815DE381-4922-93EE-E29B-B2F589848A32}"/>
          </ac:spMkLst>
        </pc:spChg>
        <pc:spChg chg="add del mod">
          <ac:chgData name="Christine Hubbard" userId="fb551d83-5fae-4a65-88e9-8717d43d2cc9" providerId="ADAL" clId="{490A31EE-4073-4AFB-9C19-B5826A119316}" dt="2024-03-24T01:37:29.955" v="3077" actId="6264"/>
          <ac:spMkLst>
            <pc:docMk/>
            <pc:sldMk cId="4224951576" sldId="264"/>
            <ac:spMk id="43" creationId="{04AB2D29-CFCC-244B-81B1-B3C8EC76332D}"/>
          </ac:spMkLst>
        </pc:spChg>
        <pc:spChg chg="add del mod ord">
          <ac:chgData name="Christine Hubbard" userId="fb551d83-5fae-4a65-88e9-8717d43d2cc9" providerId="ADAL" clId="{490A31EE-4073-4AFB-9C19-B5826A119316}" dt="2024-03-24T01:39:51.814" v="3095" actId="6264"/>
          <ac:spMkLst>
            <pc:docMk/>
            <pc:sldMk cId="4224951576" sldId="264"/>
            <ac:spMk id="44" creationId="{865F4AD4-8DF6-11E8-DF3E-662ECBB82683}"/>
          </ac:spMkLst>
        </pc:spChg>
        <pc:spChg chg="add del mod ord">
          <ac:chgData name="Christine Hubbard" userId="fb551d83-5fae-4a65-88e9-8717d43d2cc9" providerId="ADAL" clId="{490A31EE-4073-4AFB-9C19-B5826A119316}" dt="2024-03-24T01:38:19.569" v="3084" actId="931"/>
          <ac:spMkLst>
            <pc:docMk/>
            <pc:sldMk cId="4224951576" sldId="264"/>
            <ac:spMk id="45" creationId="{1D24C66D-DA8A-7FDE-226A-24C76E1056A3}"/>
          </ac:spMkLst>
        </pc:spChg>
        <pc:spChg chg="add del mod ord">
          <ac:chgData name="Christine Hubbard" userId="fb551d83-5fae-4a65-88e9-8717d43d2cc9" providerId="ADAL" clId="{490A31EE-4073-4AFB-9C19-B5826A119316}" dt="2024-03-24T01:38:38.887" v="3086" actId="931"/>
          <ac:spMkLst>
            <pc:docMk/>
            <pc:sldMk cId="4224951576" sldId="264"/>
            <ac:spMk id="46" creationId="{D86F38DF-181A-969C-1CED-EA424B1E960C}"/>
          </ac:spMkLst>
        </pc:spChg>
        <pc:spChg chg="add del mod">
          <ac:chgData name="Christine Hubbard" userId="fb551d83-5fae-4a65-88e9-8717d43d2cc9" providerId="ADAL" clId="{490A31EE-4073-4AFB-9C19-B5826A119316}" dt="2024-03-24T01:39:51.814" v="3095" actId="6264"/>
          <ac:spMkLst>
            <pc:docMk/>
            <pc:sldMk cId="4224951576" sldId="264"/>
            <ac:spMk id="48" creationId="{661505B7-5916-7B57-531B-B3E0F18E52F1}"/>
          </ac:spMkLst>
        </pc:spChg>
        <pc:spChg chg="add del mod">
          <ac:chgData name="Christine Hubbard" userId="fb551d83-5fae-4a65-88e9-8717d43d2cc9" providerId="ADAL" clId="{490A31EE-4073-4AFB-9C19-B5826A119316}" dt="2024-03-24T01:39:51.814" v="3095" actId="6264"/>
          <ac:spMkLst>
            <pc:docMk/>
            <pc:sldMk cId="4224951576" sldId="264"/>
            <ac:spMk id="50" creationId="{043FA065-57E4-805E-5C46-E19D8B887AE6}"/>
          </ac:spMkLst>
        </pc:spChg>
        <pc:spChg chg="add del mod">
          <ac:chgData name="Christine Hubbard" userId="fb551d83-5fae-4a65-88e9-8717d43d2cc9" providerId="ADAL" clId="{490A31EE-4073-4AFB-9C19-B5826A119316}" dt="2024-03-24T01:39:51.814" v="3095" actId="6264"/>
          <ac:spMkLst>
            <pc:docMk/>
            <pc:sldMk cId="4224951576" sldId="264"/>
            <ac:spMk id="52" creationId="{3FAD6E7D-51C5-FA45-4DDC-ACAAC7704780}"/>
          </ac:spMkLst>
        </pc:spChg>
        <pc:spChg chg="add del mod">
          <ac:chgData name="Christine Hubbard" userId="fb551d83-5fae-4a65-88e9-8717d43d2cc9" providerId="ADAL" clId="{490A31EE-4073-4AFB-9C19-B5826A119316}" dt="2024-03-24T01:39:51.814" v="3095" actId="6264"/>
          <ac:spMkLst>
            <pc:docMk/>
            <pc:sldMk cId="4224951576" sldId="264"/>
            <ac:spMk id="54" creationId="{7CB771D4-5563-E5F5-59DB-CD41908D9B93}"/>
          </ac:spMkLst>
        </pc:spChg>
        <pc:spChg chg="add del mod">
          <ac:chgData name="Christine Hubbard" userId="fb551d83-5fae-4a65-88e9-8717d43d2cc9" providerId="ADAL" clId="{490A31EE-4073-4AFB-9C19-B5826A119316}" dt="2024-03-24T01:39:51.814" v="3095" actId="6264"/>
          <ac:spMkLst>
            <pc:docMk/>
            <pc:sldMk cId="4224951576" sldId="264"/>
            <ac:spMk id="56" creationId="{B3804DB3-4D4B-AA35-82A1-E4218718879C}"/>
          </ac:spMkLst>
        </pc:spChg>
        <pc:spChg chg="add del mod">
          <ac:chgData name="Christine Hubbard" userId="fb551d83-5fae-4a65-88e9-8717d43d2cc9" providerId="ADAL" clId="{490A31EE-4073-4AFB-9C19-B5826A119316}" dt="2024-03-24T01:39:51.814" v="3095" actId="6264"/>
          <ac:spMkLst>
            <pc:docMk/>
            <pc:sldMk cId="4224951576" sldId="264"/>
            <ac:spMk id="58" creationId="{0AC76627-13BC-EB12-E3BB-499F0B5B9EDB}"/>
          </ac:spMkLst>
        </pc:spChg>
        <pc:spChg chg="add del mod">
          <ac:chgData name="Christine Hubbard" userId="fb551d83-5fae-4a65-88e9-8717d43d2cc9" providerId="ADAL" clId="{490A31EE-4073-4AFB-9C19-B5826A119316}" dt="2024-03-24T01:39:51.814" v="3095" actId="6264"/>
          <ac:spMkLst>
            <pc:docMk/>
            <pc:sldMk cId="4224951576" sldId="264"/>
            <ac:spMk id="63" creationId="{8A743091-5FC7-3E45-8F9A-BF0F5B73E929}"/>
          </ac:spMkLst>
        </pc:spChg>
        <pc:spChg chg="add del mod">
          <ac:chgData name="Christine Hubbard" userId="fb551d83-5fae-4a65-88e9-8717d43d2cc9" providerId="ADAL" clId="{490A31EE-4073-4AFB-9C19-B5826A119316}" dt="2024-03-24T01:39:51.814" v="3095" actId="6264"/>
          <ac:spMkLst>
            <pc:docMk/>
            <pc:sldMk cId="4224951576" sldId="264"/>
            <ac:spMk id="256" creationId="{C35F2FA0-5FB1-7948-72FB-9BD0BE53CBED}"/>
          </ac:spMkLst>
        </pc:spChg>
        <pc:spChg chg="add del mod">
          <ac:chgData name="Christine Hubbard" userId="fb551d83-5fae-4a65-88e9-8717d43d2cc9" providerId="ADAL" clId="{490A31EE-4073-4AFB-9C19-B5826A119316}" dt="2024-03-24T01:39:51.814" v="3095" actId="6264"/>
          <ac:spMkLst>
            <pc:docMk/>
            <pc:sldMk cId="4224951576" sldId="264"/>
            <ac:spMk id="257" creationId="{4563DBD5-0069-5063-44F9-6E04A708843A}"/>
          </ac:spMkLst>
        </pc:spChg>
        <pc:spChg chg="add del mod ord">
          <ac:chgData name="Christine Hubbard" userId="fb551d83-5fae-4a65-88e9-8717d43d2cc9" providerId="ADAL" clId="{490A31EE-4073-4AFB-9C19-B5826A119316}" dt="2024-03-24T18:18:41.669" v="4293" actId="6264"/>
          <ac:spMkLst>
            <pc:docMk/>
            <pc:sldMk cId="4224951576" sldId="264"/>
            <ac:spMk id="258" creationId="{FE34E531-9DBA-0195-51AC-D6DF1452D917}"/>
          </ac:spMkLst>
        </pc:spChg>
        <pc:spChg chg="add del mod ord">
          <ac:chgData name="Christine Hubbard" userId="fb551d83-5fae-4a65-88e9-8717d43d2cc9" providerId="ADAL" clId="{490A31EE-4073-4AFB-9C19-B5826A119316}" dt="2024-03-24T18:18:41.669" v="4293" actId="6264"/>
          <ac:spMkLst>
            <pc:docMk/>
            <pc:sldMk cId="4224951576" sldId="264"/>
            <ac:spMk id="259" creationId="{9BED8428-23C1-5CA8-9500-CAC5599FF54E}"/>
          </ac:spMkLst>
        </pc:spChg>
        <pc:spChg chg="add del mod ord">
          <ac:chgData name="Christine Hubbard" userId="fb551d83-5fae-4a65-88e9-8717d43d2cc9" providerId="ADAL" clId="{490A31EE-4073-4AFB-9C19-B5826A119316}" dt="2024-03-24T18:18:41.669" v="4293" actId="6264"/>
          <ac:spMkLst>
            <pc:docMk/>
            <pc:sldMk cId="4224951576" sldId="264"/>
            <ac:spMk id="260" creationId="{7ED91630-3295-20EF-9A6A-02FBF030CC58}"/>
          </ac:spMkLst>
        </pc:spChg>
        <pc:spChg chg="add del mod ord">
          <ac:chgData name="Christine Hubbard" userId="fb551d83-5fae-4a65-88e9-8717d43d2cc9" providerId="ADAL" clId="{490A31EE-4073-4AFB-9C19-B5826A119316}" dt="2024-03-24T18:18:41.669" v="4293" actId="6264"/>
          <ac:spMkLst>
            <pc:docMk/>
            <pc:sldMk cId="4224951576" sldId="264"/>
            <ac:spMk id="261" creationId="{20DE2412-3A41-4FC9-1778-FF07A340C623}"/>
          </ac:spMkLst>
        </pc:spChg>
        <pc:spChg chg="add del mod ord">
          <ac:chgData name="Christine Hubbard" userId="fb551d83-5fae-4a65-88e9-8717d43d2cc9" providerId="ADAL" clId="{490A31EE-4073-4AFB-9C19-B5826A119316}" dt="2024-03-24T18:18:41.669" v="4293" actId="6264"/>
          <ac:spMkLst>
            <pc:docMk/>
            <pc:sldMk cId="4224951576" sldId="264"/>
            <ac:spMk id="262" creationId="{C5638AE1-25FD-0A7D-3190-FB07657F2A64}"/>
          </ac:spMkLst>
        </pc:spChg>
        <pc:spChg chg="add del mod ord">
          <ac:chgData name="Christine Hubbard" userId="fb551d83-5fae-4a65-88e9-8717d43d2cc9" providerId="ADAL" clId="{490A31EE-4073-4AFB-9C19-B5826A119316}" dt="2024-03-24T18:18:41.669" v="4293" actId="6264"/>
          <ac:spMkLst>
            <pc:docMk/>
            <pc:sldMk cId="4224951576" sldId="264"/>
            <ac:spMk id="263" creationId="{FA120946-2807-FC2A-B17E-7C71CAD53810}"/>
          </ac:spMkLst>
        </pc:spChg>
        <pc:spChg chg="add del mod ord">
          <ac:chgData name="Christine Hubbard" userId="fb551d83-5fae-4a65-88e9-8717d43d2cc9" providerId="ADAL" clId="{490A31EE-4073-4AFB-9C19-B5826A119316}" dt="2024-03-24T18:18:41.669" v="4293" actId="6264"/>
          <ac:spMkLst>
            <pc:docMk/>
            <pc:sldMk cId="4224951576" sldId="264"/>
            <ac:spMk id="264" creationId="{61CF9D8F-80EC-544E-EA70-97838BF60957}"/>
          </ac:spMkLst>
        </pc:spChg>
        <pc:spChg chg="del mod ord">
          <ac:chgData name="Christine Hubbard" userId="fb551d83-5fae-4a65-88e9-8717d43d2cc9" providerId="ADAL" clId="{490A31EE-4073-4AFB-9C19-B5826A119316}" dt="2024-03-24T01:37:41.990" v="3079" actId="478"/>
          <ac:spMkLst>
            <pc:docMk/>
            <pc:sldMk cId="4224951576" sldId="264"/>
            <ac:spMk id="309" creationId="{00000000-0000-0000-0000-000000000000}"/>
          </ac:spMkLst>
        </pc:spChg>
        <pc:spChg chg="del mod ord">
          <ac:chgData name="Christine Hubbard" userId="fb551d83-5fae-4a65-88e9-8717d43d2cc9" providerId="ADAL" clId="{490A31EE-4073-4AFB-9C19-B5826A119316}" dt="2024-03-24T01:37:47.975" v="3081" actId="478"/>
          <ac:spMkLst>
            <pc:docMk/>
            <pc:sldMk cId="4224951576" sldId="264"/>
            <ac:spMk id="310" creationId="{00000000-0000-0000-0000-000000000000}"/>
          </ac:spMkLst>
        </pc:spChg>
        <pc:spChg chg="del mod ord">
          <ac:chgData name="Christine Hubbard" userId="fb551d83-5fae-4a65-88e9-8717d43d2cc9" providerId="ADAL" clId="{490A31EE-4073-4AFB-9C19-B5826A119316}" dt="2024-03-24T01:37:51.456" v="3083" actId="478"/>
          <ac:spMkLst>
            <pc:docMk/>
            <pc:sldMk cId="4224951576" sldId="264"/>
            <ac:spMk id="311" creationId="{00000000-0000-0000-0000-000000000000}"/>
          </ac:spMkLst>
        </pc:spChg>
        <pc:spChg chg="del mod ord">
          <ac:chgData name="Christine Hubbard" userId="fb551d83-5fae-4a65-88e9-8717d43d2cc9" providerId="ADAL" clId="{490A31EE-4073-4AFB-9C19-B5826A119316}" dt="2024-03-24T01:37:39.518" v="3078" actId="478"/>
          <ac:spMkLst>
            <pc:docMk/>
            <pc:sldMk cId="4224951576" sldId="264"/>
            <ac:spMk id="315" creationId="{00000000-0000-0000-0000-000000000000}"/>
          </ac:spMkLst>
        </pc:spChg>
        <pc:spChg chg="del mod ord">
          <ac:chgData name="Christine Hubbard" userId="fb551d83-5fae-4a65-88e9-8717d43d2cc9" providerId="ADAL" clId="{490A31EE-4073-4AFB-9C19-B5826A119316}" dt="2024-03-24T01:37:45.764" v="3080" actId="478"/>
          <ac:spMkLst>
            <pc:docMk/>
            <pc:sldMk cId="4224951576" sldId="264"/>
            <ac:spMk id="316" creationId="{00000000-0000-0000-0000-000000000000}"/>
          </ac:spMkLst>
        </pc:spChg>
        <pc:spChg chg="del mod ord">
          <ac:chgData name="Christine Hubbard" userId="fb551d83-5fae-4a65-88e9-8717d43d2cc9" providerId="ADAL" clId="{490A31EE-4073-4AFB-9C19-B5826A119316}" dt="2024-03-24T01:37:49.854" v="3082" actId="478"/>
          <ac:spMkLst>
            <pc:docMk/>
            <pc:sldMk cId="4224951576" sldId="264"/>
            <ac:spMk id="317" creationId="{00000000-0000-0000-0000-000000000000}"/>
          </ac:spMkLst>
        </pc:spChg>
        <pc:picChg chg="del">
          <ac:chgData name="Christine Hubbard" userId="fb551d83-5fae-4a65-88e9-8717d43d2cc9" providerId="ADAL" clId="{490A31EE-4073-4AFB-9C19-B5826A119316}" dt="2024-03-24T01:35:50.053" v="3066" actId="478"/>
          <ac:picMkLst>
            <pc:docMk/>
            <pc:sldMk cId="4224951576" sldId="264"/>
            <ac:picMk id="6" creationId="{831FF8B1-25AD-526A-45E0-AE616236A62E}"/>
          </ac:picMkLst>
        </pc:picChg>
        <pc:picChg chg="add del">
          <ac:chgData name="Christine Hubbard" userId="fb551d83-5fae-4a65-88e9-8717d43d2cc9" providerId="ADAL" clId="{490A31EE-4073-4AFB-9C19-B5826A119316}" dt="2024-03-24T01:35:43.058" v="3064" actId="478"/>
          <ac:picMkLst>
            <pc:docMk/>
            <pc:sldMk cId="4224951576" sldId="264"/>
            <ac:picMk id="11" creationId="{ED69971B-5D0E-9365-90BA-951F00694C48}"/>
          </ac:picMkLst>
        </pc:picChg>
        <pc:picChg chg="del">
          <ac:chgData name="Christine Hubbard" userId="fb551d83-5fae-4a65-88e9-8717d43d2cc9" providerId="ADAL" clId="{490A31EE-4073-4AFB-9C19-B5826A119316}" dt="2024-03-24T01:35:44.420" v="3065" actId="478"/>
          <ac:picMkLst>
            <pc:docMk/>
            <pc:sldMk cId="4224951576" sldId="264"/>
            <ac:picMk id="12" creationId="{FD7807CA-19A4-6D6C-8526-60D9C51A6F5E}"/>
          </ac:picMkLst>
        </pc:picChg>
        <pc:picChg chg="add mod ord">
          <ac:chgData name="Christine Hubbard" userId="fb551d83-5fae-4a65-88e9-8717d43d2cc9" providerId="ADAL" clId="{490A31EE-4073-4AFB-9C19-B5826A119316}" dt="2024-03-24T18:18:41.669" v="4293" actId="6264"/>
          <ac:picMkLst>
            <pc:docMk/>
            <pc:sldMk cId="4224951576" sldId="264"/>
            <ac:picMk id="36" creationId="{C51A5D1D-8B20-B3FF-4BEA-AA9B3ED2B17B}"/>
          </ac:picMkLst>
        </pc:picChg>
        <pc:picChg chg="add mod ord">
          <ac:chgData name="Christine Hubbard" userId="fb551d83-5fae-4a65-88e9-8717d43d2cc9" providerId="ADAL" clId="{490A31EE-4073-4AFB-9C19-B5826A119316}" dt="2024-03-24T18:18:41.669" v="4293" actId="6264"/>
          <ac:picMkLst>
            <pc:docMk/>
            <pc:sldMk cId="4224951576" sldId="264"/>
            <ac:picMk id="60" creationId="{46718D31-1B18-836A-AB2E-CB20E305B058}"/>
          </ac:picMkLst>
        </pc:picChg>
        <pc:picChg chg="add mod ord">
          <ac:chgData name="Christine Hubbard" userId="fb551d83-5fae-4a65-88e9-8717d43d2cc9" providerId="ADAL" clId="{490A31EE-4073-4AFB-9C19-B5826A119316}" dt="2024-03-24T18:18:41.669" v="4293" actId="6264"/>
          <ac:picMkLst>
            <pc:docMk/>
            <pc:sldMk cId="4224951576" sldId="264"/>
            <ac:picMk id="62" creationId="{D36FC01F-8012-52C0-BE8C-C813BFD3F610}"/>
          </ac:picMkLst>
        </pc:picChg>
      </pc:sldChg>
      <pc:sldChg chg="addSp delSp modSp mod chgLayout">
        <pc:chgData name="Christine Hubbard" userId="fb551d83-5fae-4a65-88e9-8717d43d2cc9" providerId="ADAL" clId="{490A31EE-4073-4AFB-9C19-B5826A119316}" dt="2024-03-24T18:46:58.952" v="4713" actId="962"/>
        <pc:sldMkLst>
          <pc:docMk/>
          <pc:sldMk cId="0" sldId="266"/>
        </pc:sldMkLst>
        <pc:spChg chg="del">
          <ac:chgData name="Christine Hubbard" userId="fb551d83-5fae-4a65-88e9-8717d43d2cc9" providerId="ADAL" clId="{490A31EE-4073-4AFB-9C19-B5826A119316}" dt="2024-03-24T01:10:31.672" v="2732" actId="478"/>
          <ac:spMkLst>
            <pc:docMk/>
            <pc:sldMk cId="0" sldId="266"/>
            <ac:spMk id="2" creationId="{E9A14661-E316-CE26-D3BB-CFF658A18991}"/>
          </ac:spMkLst>
        </pc:spChg>
        <pc:spChg chg="add del mod">
          <ac:chgData name="Christine Hubbard" userId="fb551d83-5fae-4a65-88e9-8717d43d2cc9" providerId="ADAL" clId="{490A31EE-4073-4AFB-9C19-B5826A119316}" dt="2024-03-24T00:53:26.631" v="2534" actId="931"/>
          <ac:spMkLst>
            <pc:docMk/>
            <pc:sldMk cId="0" sldId="266"/>
            <ac:spMk id="4" creationId="{82540342-A173-154B-91AE-5A8345A697BD}"/>
          </ac:spMkLst>
        </pc:spChg>
        <pc:spChg chg="add del mod">
          <ac:chgData name="Christine Hubbard" userId="fb551d83-5fae-4a65-88e9-8717d43d2cc9" providerId="ADAL" clId="{490A31EE-4073-4AFB-9C19-B5826A119316}" dt="2024-03-24T00:53:30.975" v="2537" actId="931"/>
          <ac:spMkLst>
            <pc:docMk/>
            <pc:sldMk cId="0" sldId="266"/>
            <ac:spMk id="6" creationId="{9106EDBE-6805-38EF-5D5F-8204A5323565}"/>
          </ac:spMkLst>
        </pc:spChg>
        <pc:spChg chg="add del mod">
          <ac:chgData name="Christine Hubbard" userId="fb551d83-5fae-4a65-88e9-8717d43d2cc9" providerId="ADAL" clId="{490A31EE-4073-4AFB-9C19-B5826A119316}" dt="2024-03-24T00:53:33.947" v="2540" actId="931"/>
          <ac:spMkLst>
            <pc:docMk/>
            <pc:sldMk cId="0" sldId="266"/>
            <ac:spMk id="8" creationId="{CAD17AE4-6BD0-982E-D66D-EC7283A41A63}"/>
          </ac:spMkLst>
        </pc:spChg>
        <pc:spChg chg="add del mod">
          <ac:chgData name="Christine Hubbard" userId="fb551d83-5fae-4a65-88e9-8717d43d2cc9" providerId="ADAL" clId="{490A31EE-4073-4AFB-9C19-B5826A119316}" dt="2024-03-24T01:10:34.435" v="2733" actId="6264"/>
          <ac:spMkLst>
            <pc:docMk/>
            <pc:sldMk cId="0" sldId="266"/>
            <ac:spMk id="15" creationId="{62574298-F31C-AE62-C78E-02C2108D28C7}"/>
          </ac:spMkLst>
        </pc:spChg>
        <pc:spChg chg="add del mod">
          <ac:chgData name="Christine Hubbard" userId="fb551d83-5fae-4a65-88e9-8717d43d2cc9" providerId="ADAL" clId="{490A31EE-4073-4AFB-9C19-B5826A119316}" dt="2024-03-24T01:10:34.435" v="2733" actId="6264"/>
          <ac:spMkLst>
            <pc:docMk/>
            <pc:sldMk cId="0" sldId="266"/>
            <ac:spMk id="16" creationId="{5229CA82-93DE-D17B-6EAA-BA44B6232B21}"/>
          </ac:spMkLst>
        </pc:spChg>
        <pc:spChg chg="add del mod">
          <ac:chgData name="Christine Hubbard" userId="fb551d83-5fae-4a65-88e9-8717d43d2cc9" providerId="ADAL" clId="{490A31EE-4073-4AFB-9C19-B5826A119316}" dt="2024-03-24T01:10:34.435" v="2733" actId="6264"/>
          <ac:spMkLst>
            <pc:docMk/>
            <pc:sldMk cId="0" sldId="266"/>
            <ac:spMk id="17" creationId="{B92CBA52-90F8-1988-DBB8-FF4DE550CA48}"/>
          </ac:spMkLst>
        </pc:spChg>
        <pc:spChg chg="add del mod">
          <ac:chgData name="Christine Hubbard" userId="fb551d83-5fae-4a65-88e9-8717d43d2cc9" providerId="ADAL" clId="{490A31EE-4073-4AFB-9C19-B5826A119316}" dt="2024-03-24T01:10:34.435" v="2733" actId="6264"/>
          <ac:spMkLst>
            <pc:docMk/>
            <pc:sldMk cId="0" sldId="266"/>
            <ac:spMk id="18" creationId="{848C7A50-3B96-CBB9-DDB9-493EEF66D282}"/>
          </ac:spMkLst>
        </pc:spChg>
        <pc:spChg chg="add del mod">
          <ac:chgData name="Christine Hubbard" userId="fb551d83-5fae-4a65-88e9-8717d43d2cc9" providerId="ADAL" clId="{490A31EE-4073-4AFB-9C19-B5826A119316}" dt="2024-03-24T01:10:34.435" v="2733" actId="6264"/>
          <ac:spMkLst>
            <pc:docMk/>
            <pc:sldMk cId="0" sldId="266"/>
            <ac:spMk id="19" creationId="{17FA7D4C-0BBE-F0BC-5126-2AA247F88631}"/>
          </ac:spMkLst>
        </pc:spChg>
        <pc:spChg chg="add del mod">
          <ac:chgData name="Christine Hubbard" userId="fb551d83-5fae-4a65-88e9-8717d43d2cc9" providerId="ADAL" clId="{490A31EE-4073-4AFB-9C19-B5826A119316}" dt="2024-03-24T01:10:34.435" v="2733" actId="6264"/>
          <ac:spMkLst>
            <pc:docMk/>
            <pc:sldMk cId="0" sldId="266"/>
            <ac:spMk id="20" creationId="{C21B41F3-099A-4046-A9C7-78ABF4BAB667}"/>
          </ac:spMkLst>
        </pc:spChg>
        <pc:spChg chg="add del mod">
          <ac:chgData name="Christine Hubbard" userId="fb551d83-5fae-4a65-88e9-8717d43d2cc9" providerId="ADAL" clId="{490A31EE-4073-4AFB-9C19-B5826A119316}" dt="2024-03-24T01:10:34.435" v="2733" actId="6264"/>
          <ac:spMkLst>
            <pc:docMk/>
            <pc:sldMk cId="0" sldId="266"/>
            <ac:spMk id="21" creationId="{C4625CBB-C710-BE8C-3692-B00760C2613B}"/>
          </ac:spMkLst>
        </pc:spChg>
        <pc:spChg chg="add del mod">
          <ac:chgData name="Christine Hubbard" userId="fb551d83-5fae-4a65-88e9-8717d43d2cc9" providerId="ADAL" clId="{490A31EE-4073-4AFB-9C19-B5826A119316}" dt="2024-03-24T01:10:34.435" v="2733" actId="6264"/>
          <ac:spMkLst>
            <pc:docMk/>
            <pc:sldMk cId="0" sldId="266"/>
            <ac:spMk id="22" creationId="{C58DDAB3-48FB-0097-9D67-9B6A48D00967}"/>
          </ac:spMkLst>
        </pc:spChg>
        <pc:spChg chg="add del mod">
          <ac:chgData name="Christine Hubbard" userId="fb551d83-5fae-4a65-88e9-8717d43d2cc9" providerId="ADAL" clId="{490A31EE-4073-4AFB-9C19-B5826A119316}" dt="2024-03-24T01:10:34.435" v="2733" actId="6264"/>
          <ac:spMkLst>
            <pc:docMk/>
            <pc:sldMk cId="0" sldId="266"/>
            <ac:spMk id="23" creationId="{313B78B7-FAAF-6128-C317-A1296BB6777B}"/>
          </ac:spMkLst>
        </pc:spChg>
        <pc:spChg chg="add mod ord">
          <ac:chgData name="Christine Hubbard" userId="fb551d83-5fae-4a65-88e9-8717d43d2cc9" providerId="ADAL" clId="{490A31EE-4073-4AFB-9C19-B5826A119316}" dt="2024-03-24T02:14:46.836" v="3572" actId="13244"/>
          <ac:spMkLst>
            <pc:docMk/>
            <pc:sldMk cId="0" sldId="266"/>
            <ac:spMk id="24" creationId="{39351FE7-E576-B07A-3A30-301885CF2696}"/>
          </ac:spMkLst>
        </pc:spChg>
        <pc:spChg chg="add mod">
          <ac:chgData name="Christine Hubbard" userId="fb551d83-5fae-4a65-88e9-8717d43d2cc9" providerId="ADAL" clId="{490A31EE-4073-4AFB-9C19-B5826A119316}" dt="2024-03-24T02:14:54.658" v="3573" actId="13244"/>
          <ac:spMkLst>
            <pc:docMk/>
            <pc:sldMk cId="0" sldId="266"/>
            <ac:spMk id="26" creationId="{AAE20D72-625C-F2BB-C6D0-1F711965AF61}"/>
          </ac:spMkLst>
        </pc:spChg>
        <pc:spChg chg="add mod">
          <ac:chgData name="Christine Hubbard" userId="fb551d83-5fae-4a65-88e9-8717d43d2cc9" providerId="ADAL" clId="{490A31EE-4073-4AFB-9C19-B5826A119316}" dt="2024-03-24T02:14:58.704" v="3574" actId="13244"/>
          <ac:spMkLst>
            <pc:docMk/>
            <pc:sldMk cId="0" sldId="266"/>
            <ac:spMk id="28" creationId="{3EA6F015-92B4-B35E-203E-AD12E71338BF}"/>
          </ac:spMkLst>
        </pc:spChg>
        <pc:spChg chg="add mod">
          <ac:chgData name="Christine Hubbard" userId="fb551d83-5fae-4a65-88e9-8717d43d2cc9" providerId="ADAL" clId="{490A31EE-4073-4AFB-9C19-B5826A119316}" dt="2024-03-24T02:15:02.455" v="3575" actId="13244"/>
          <ac:spMkLst>
            <pc:docMk/>
            <pc:sldMk cId="0" sldId="266"/>
            <ac:spMk id="30" creationId="{1135FF30-FC01-525E-B20A-EFA298AE7959}"/>
          </ac:spMkLst>
        </pc:spChg>
        <pc:spChg chg="add mod">
          <ac:chgData name="Christine Hubbard" userId="fb551d83-5fae-4a65-88e9-8717d43d2cc9" providerId="ADAL" clId="{490A31EE-4073-4AFB-9C19-B5826A119316}" dt="2024-03-24T01:10:41.248" v="2740" actId="478"/>
          <ac:spMkLst>
            <pc:docMk/>
            <pc:sldMk cId="0" sldId="266"/>
            <ac:spMk id="32" creationId="{E3EDFEEF-78FF-1601-8F44-5213E72F21BA}"/>
          </ac:spMkLst>
        </pc:spChg>
        <pc:spChg chg="add mod">
          <ac:chgData name="Christine Hubbard" userId="fb551d83-5fae-4a65-88e9-8717d43d2cc9" providerId="ADAL" clId="{490A31EE-4073-4AFB-9C19-B5826A119316}" dt="2024-03-24T02:15:08.763" v="3576" actId="13244"/>
          <ac:spMkLst>
            <pc:docMk/>
            <pc:sldMk cId="0" sldId="266"/>
            <ac:spMk id="34" creationId="{71735A01-0617-5098-22D8-477AD90B619E}"/>
          </ac:spMkLst>
        </pc:spChg>
        <pc:spChg chg="add mod">
          <ac:chgData name="Christine Hubbard" userId="fb551d83-5fae-4a65-88e9-8717d43d2cc9" providerId="ADAL" clId="{490A31EE-4073-4AFB-9C19-B5826A119316}" dt="2024-03-24T02:15:12.670" v="3577" actId="13244"/>
          <ac:spMkLst>
            <pc:docMk/>
            <pc:sldMk cId="0" sldId="266"/>
            <ac:spMk id="36" creationId="{AA8D0EB7-87EE-A862-19C1-B6E4AE03F061}"/>
          </ac:spMkLst>
        </pc:spChg>
        <pc:spChg chg="del mod ord">
          <ac:chgData name="Christine Hubbard" userId="fb551d83-5fae-4a65-88e9-8717d43d2cc9" providerId="ADAL" clId="{490A31EE-4073-4AFB-9C19-B5826A119316}" dt="2024-03-24T01:10:39.727" v="2738" actId="478"/>
          <ac:spMkLst>
            <pc:docMk/>
            <pc:sldMk cId="0" sldId="266"/>
            <ac:spMk id="342" creationId="{00000000-0000-0000-0000-000000000000}"/>
          </ac:spMkLst>
        </pc:spChg>
        <pc:spChg chg="del mod ord">
          <ac:chgData name="Christine Hubbard" userId="fb551d83-5fae-4a65-88e9-8717d43d2cc9" providerId="ADAL" clId="{490A31EE-4073-4AFB-9C19-B5826A119316}" dt="2024-03-24T01:10:40.496" v="2739" actId="478"/>
          <ac:spMkLst>
            <pc:docMk/>
            <pc:sldMk cId="0" sldId="266"/>
            <ac:spMk id="343" creationId="{00000000-0000-0000-0000-000000000000}"/>
          </ac:spMkLst>
        </pc:spChg>
        <pc:spChg chg="del mod ord">
          <ac:chgData name="Christine Hubbard" userId="fb551d83-5fae-4a65-88e9-8717d43d2cc9" providerId="ADAL" clId="{490A31EE-4073-4AFB-9C19-B5826A119316}" dt="2024-03-24T01:10:41.248" v="2740" actId="478"/>
          <ac:spMkLst>
            <pc:docMk/>
            <pc:sldMk cId="0" sldId="266"/>
            <ac:spMk id="344" creationId="{00000000-0000-0000-0000-000000000000}"/>
          </ac:spMkLst>
        </pc:spChg>
        <pc:spChg chg="del mod ord">
          <ac:chgData name="Christine Hubbard" userId="fb551d83-5fae-4a65-88e9-8717d43d2cc9" providerId="ADAL" clId="{490A31EE-4073-4AFB-9C19-B5826A119316}" dt="2024-03-24T01:10:43.777" v="2741" actId="478"/>
          <ac:spMkLst>
            <pc:docMk/>
            <pc:sldMk cId="0" sldId="266"/>
            <ac:spMk id="345" creationId="{00000000-0000-0000-0000-000000000000}"/>
          </ac:spMkLst>
        </pc:spChg>
        <pc:spChg chg="del mod ord">
          <ac:chgData name="Christine Hubbard" userId="fb551d83-5fae-4a65-88e9-8717d43d2cc9" providerId="ADAL" clId="{490A31EE-4073-4AFB-9C19-B5826A119316}" dt="2024-03-24T01:10:38.521" v="2737" actId="478"/>
          <ac:spMkLst>
            <pc:docMk/>
            <pc:sldMk cId="0" sldId="266"/>
            <ac:spMk id="346" creationId="{00000000-0000-0000-0000-000000000000}"/>
          </ac:spMkLst>
        </pc:spChg>
        <pc:spChg chg="del mod ord">
          <ac:chgData name="Christine Hubbard" userId="fb551d83-5fae-4a65-88e9-8717d43d2cc9" providerId="ADAL" clId="{490A31EE-4073-4AFB-9C19-B5826A119316}" dt="2024-03-24T01:10:46.914" v="2742" actId="478"/>
          <ac:spMkLst>
            <pc:docMk/>
            <pc:sldMk cId="0" sldId="266"/>
            <ac:spMk id="347" creationId="{00000000-0000-0000-0000-000000000000}"/>
          </ac:spMkLst>
        </pc:spChg>
        <pc:picChg chg="add mod ord">
          <ac:chgData name="Christine Hubbard" userId="fb551d83-5fae-4a65-88e9-8717d43d2cc9" providerId="ADAL" clId="{490A31EE-4073-4AFB-9C19-B5826A119316}" dt="2024-03-24T18:46:37.807" v="4707" actId="962"/>
          <ac:picMkLst>
            <pc:docMk/>
            <pc:sldMk cId="0" sldId="266"/>
            <ac:picMk id="10" creationId="{A9890370-97FE-F492-5F87-0EDBD35A031D}"/>
          </ac:picMkLst>
        </pc:picChg>
        <pc:picChg chg="add mod ord">
          <ac:chgData name="Christine Hubbard" userId="fb551d83-5fae-4a65-88e9-8717d43d2cc9" providerId="ADAL" clId="{490A31EE-4073-4AFB-9C19-B5826A119316}" dt="2024-03-24T18:46:58.952" v="4713" actId="962"/>
          <ac:picMkLst>
            <pc:docMk/>
            <pc:sldMk cId="0" sldId="266"/>
            <ac:picMk id="12" creationId="{2BDA573C-2768-D276-7733-008D962FDDDC}"/>
          </ac:picMkLst>
        </pc:picChg>
        <pc:picChg chg="add mod ord">
          <ac:chgData name="Christine Hubbard" userId="fb551d83-5fae-4a65-88e9-8717d43d2cc9" providerId="ADAL" clId="{490A31EE-4073-4AFB-9C19-B5826A119316}" dt="2024-03-24T18:45:05.514" v="4677" actId="962"/>
          <ac:picMkLst>
            <pc:docMk/>
            <pc:sldMk cId="0" sldId="266"/>
            <ac:picMk id="14" creationId="{C56BF37F-147E-71E4-1038-09F011EC9C53}"/>
          </ac:picMkLst>
        </pc:picChg>
        <pc:picChg chg="del">
          <ac:chgData name="Christine Hubbard" userId="fb551d83-5fae-4a65-88e9-8717d43d2cc9" providerId="ADAL" clId="{490A31EE-4073-4AFB-9C19-B5826A119316}" dt="2024-03-22T17:23:09.382" v="3" actId="478"/>
          <ac:picMkLst>
            <pc:docMk/>
            <pc:sldMk cId="0" sldId="266"/>
            <ac:picMk id="348" creationId="{00000000-0000-0000-0000-000000000000}"/>
          </ac:picMkLst>
        </pc:picChg>
        <pc:picChg chg="del">
          <ac:chgData name="Christine Hubbard" userId="fb551d83-5fae-4a65-88e9-8717d43d2cc9" providerId="ADAL" clId="{490A31EE-4073-4AFB-9C19-B5826A119316}" dt="2024-03-22T17:23:09.940" v="4" actId="478"/>
          <ac:picMkLst>
            <pc:docMk/>
            <pc:sldMk cId="0" sldId="266"/>
            <ac:picMk id="349" creationId="{00000000-0000-0000-0000-000000000000}"/>
          </ac:picMkLst>
        </pc:picChg>
        <pc:picChg chg="del">
          <ac:chgData name="Christine Hubbard" userId="fb551d83-5fae-4a65-88e9-8717d43d2cc9" providerId="ADAL" clId="{490A31EE-4073-4AFB-9C19-B5826A119316}" dt="2024-03-22T17:23:10.708" v="5" actId="478"/>
          <ac:picMkLst>
            <pc:docMk/>
            <pc:sldMk cId="0" sldId="266"/>
            <ac:picMk id="350" creationId="{00000000-0000-0000-0000-000000000000}"/>
          </ac:picMkLst>
        </pc:picChg>
      </pc:sldChg>
      <pc:sldChg chg="addSp delSp modSp">
        <pc:chgData name="Christine Hubbard" userId="fb551d83-5fae-4a65-88e9-8717d43d2cc9" providerId="ADAL" clId="{490A31EE-4073-4AFB-9C19-B5826A119316}" dt="2024-03-24T17:53:23.687" v="3693" actId="962"/>
        <pc:sldMkLst>
          <pc:docMk/>
          <pc:sldMk cId="0" sldId="267"/>
        </pc:sldMkLst>
        <pc:spChg chg="del">
          <ac:chgData name="Christine Hubbard" userId="fb551d83-5fae-4a65-88e9-8717d43d2cc9" providerId="ADAL" clId="{490A31EE-4073-4AFB-9C19-B5826A119316}" dt="2024-03-24T01:29:49.862" v="2982" actId="478"/>
          <ac:spMkLst>
            <pc:docMk/>
            <pc:sldMk cId="0" sldId="267"/>
            <ac:spMk id="2" creationId="{31CA29A1-63DD-8043-0E07-0B9B9258BC9C}"/>
          </ac:spMkLst>
        </pc:spChg>
        <pc:spChg chg="add mod">
          <ac:chgData name="Christine Hubbard" userId="fb551d83-5fae-4a65-88e9-8717d43d2cc9" providerId="ADAL" clId="{490A31EE-4073-4AFB-9C19-B5826A119316}" dt="2024-03-24T02:13:44.666" v="3570" actId="13244"/>
          <ac:spMkLst>
            <pc:docMk/>
            <pc:sldMk cId="0" sldId="267"/>
            <ac:spMk id="3" creationId="{CB0B075D-8DA7-FFB7-0B71-5EFD75818D87}"/>
          </ac:spMkLst>
        </pc:spChg>
        <pc:graphicFrameChg chg="mod">
          <ac:chgData name="Christine Hubbard" userId="fb551d83-5fae-4a65-88e9-8717d43d2cc9" providerId="ADAL" clId="{490A31EE-4073-4AFB-9C19-B5826A119316}" dt="2024-03-24T17:53:23.687" v="3693" actId="962"/>
          <ac:graphicFrameMkLst>
            <pc:docMk/>
            <pc:sldMk cId="0" sldId="267"/>
            <ac:graphicFrameMk id="361" creationId="{00000000-0000-0000-0000-000000000000}"/>
          </ac:graphicFrameMkLst>
        </pc:graphicFrameChg>
      </pc:sldChg>
      <pc:sldChg chg="addSp delSp modSp mod chgLayout">
        <pc:chgData name="Christine Hubbard" userId="fb551d83-5fae-4a65-88e9-8717d43d2cc9" providerId="ADAL" clId="{490A31EE-4073-4AFB-9C19-B5826A119316}" dt="2024-03-24T18:46:51.420" v="4711" actId="962"/>
        <pc:sldMkLst>
          <pc:docMk/>
          <pc:sldMk cId="0" sldId="268"/>
        </pc:sldMkLst>
        <pc:spChg chg="add del mod">
          <ac:chgData name="Christine Hubbard" userId="fb551d83-5fae-4a65-88e9-8717d43d2cc9" providerId="ADAL" clId="{490A31EE-4073-4AFB-9C19-B5826A119316}" dt="2024-03-23T19:38:45.377" v="1992" actId="931"/>
          <ac:spMkLst>
            <pc:docMk/>
            <pc:sldMk cId="0" sldId="268"/>
            <ac:spMk id="3" creationId="{04696040-E660-C25F-E82A-7216C3C4C14B}"/>
          </ac:spMkLst>
        </pc:spChg>
        <pc:spChg chg="add del mod">
          <ac:chgData name="Christine Hubbard" userId="fb551d83-5fae-4a65-88e9-8717d43d2cc9" providerId="ADAL" clId="{490A31EE-4073-4AFB-9C19-B5826A119316}" dt="2024-03-23T19:38:48.208" v="1995" actId="931"/>
          <ac:spMkLst>
            <pc:docMk/>
            <pc:sldMk cId="0" sldId="268"/>
            <ac:spMk id="5" creationId="{5D991812-C15D-43CE-F4A5-5EFD43617A36}"/>
          </ac:spMkLst>
        </pc:spChg>
        <pc:spChg chg="add del mod">
          <ac:chgData name="Christine Hubbard" userId="fb551d83-5fae-4a65-88e9-8717d43d2cc9" providerId="ADAL" clId="{490A31EE-4073-4AFB-9C19-B5826A119316}" dt="2024-03-23T19:38:54.614" v="1998" actId="931"/>
          <ac:spMkLst>
            <pc:docMk/>
            <pc:sldMk cId="0" sldId="268"/>
            <ac:spMk id="7" creationId="{35217283-BE3E-5474-FE61-DFF29257FAF5}"/>
          </ac:spMkLst>
        </pc:spChg>
        <pc:spChg chg="add del mod">
          <ac:chgData name="Christine Hubbard" userId="fb551d83-5fae-4a65-88e9-8717d43d2cc9" providerId="ADAL" clId="{490A31EE-4073-4AFB-9C19-B5826A119316}" dt="2024-03-23T19:38:59.638" v="2001" actId="931"/>
          <ac:spMkLst>
            <pc:docMk/>
            <pc:sldMk cId="0" sldId="268"/>
            <ac:spMk id="9" creationId="{1AAA02F1-A25F-5846-41FB-C68A84A37C2B}"/>
          </ac:spMkLst>
        </pc:spChg>
        <pc:spChg chg="add del mod">
          <ac:chgData name="Christine Hubbard" userId="fb551d83-5fae-4a65-88e9-8717d43d2cc9" providerId="ADAL" clId="{490A31EE-4073-4AFB-9C19-B5826A119316}" dt="2024-03-24T01:09:53.574" v="2718" actId="6264"/>
          <ac:spMkLst>
            <pc:docMk/>
            <pc:sldMk cId="0" sldId="268"/>
            <ac:spMk id="18" creationId="{4DFD1DDA-37F4-04E8-0903-A070BBBD3AD6}"/>
          </ac:spMkLst>
        </pc:spChg>
        <pc:spChg chg="add del mod">
          <ac:chgData name="Christine Hubbard" userId="fb551d83-5fae-4a65-88e9-8717d43d2cc9" providerId="ADAL" clId="{490A31EE-4073-4AFB-9C19-B5826A119316}" dt="2024-03-24T01:09:53.574" v="2718" actId="6264"/>
          <ac:spMkLst>
            <pc:docMk/>
            <pc:sldMk cId="0" sldId="268"/>
            <ac:spMk id="19" creationId="{D98C60DB-285B-1233-36BA-8A99E5DAFCE8}"/>
          </ac:spMkLst>
        </pc:spChg>
        <pc:spChg chg="add del mod">
          <ac:chgData name="Christine Hubbard" userId="fb551d83-5fae-4a65-88e9-8717d43d2cc9" providerId="ADAL" clId="{490A31EE-4073-4AFB-9C19-B5826A119316}" dt="2024-03-24T01:09:53.574" v="2718" actId="6264"/>
          <ac:spMkLst>
            <pc:docMk/>
            <pc:sldMk cId="0" sldId="268"/>
            <ac:spMk id="20" creationId="{AB70D181-AA57-F8E5-660D-C0016A8226B1}"/>
          </ac:spMkLst>
        </pc:spChg>
        <pc:spChg chg="add del mod">
          <ac:chgData name="Christine Hubbard" userId="fb551d83-5fae-4a65-88e9-8717d43d2cc9" providerId="ADAL" clId="{490A31EE-4073-4AFB-9C19-B5826A119316}" dt="2024-03-24T01:09:53.574" v="2718" actId="6264"/>
          <ac:spMkLst>
            <pc:docMk/>
            <pc:sldMk cId="0" sldId="268"/>
            <ac:spMk id="21" creationId="{9C560E2A-16B1-801D-8962-B82C7DE78183}"/>
          </ac:spMkLst>
        </pc:spChg>
        <pc:spChg chg="add del mod">
          <ac:chgData name="Christine Hubbard" userId="fb551d83-5fae-4a65-88e9-8717d43d2cc9" providerId="ADAL" clId="{490A31EE-4073-4AFB-9C19-B5826A119316}" dt="2024-03-24T01:09:53.574" v="2718" actId="6264"/>
          <ac:spMkLst>
            <pc:docMk/>
            <pc:sldMk cId="0" sldId="268"/>
            <ac:spMk id="22" creationId="{7A8C1E17-E1F6-9684-4BD2-69C1EBCA39B9}"/>
          </ac:spMkLst>
        </pc:spChg>
        <pc:spChg chg="add del mod">
          <ac:chgData name="Christine Hubbard" userId="fb551d83-5fae-4a65-88e9-8717d43d2cc9" providerId="ADAL" clId="{490A31EE-4073-4AFB-9C19-B5826A119316}" dt="2024-03-24T01:09:53.574" v="2718" actId="6264"/>
          <ac:spMkLst>
            <pc:docMk/>
            <pc:sldMk cId="0" sldId="268"/>
            <ac:spMk id="23" creationId="{E55F9E09-E72D-F658-80A3-BC86DB652682}"/>
          </ac:spMkLst>
        </pc:spChg>
        <pc:spChg chg="add del mod">
          <ac:chgData name="Christine Hubbard" userId="fb551d83-5fae-4a65-88e9-8717d43d2cc9" providerId="ADAL" clId="{490A31EE-4073-4AFB-9C19-B5826A119316}" dt="2024-03-24T01:09:53.574" v="2718" actId="6264"/>
          <ac:spMkLst>
            <pc:docMk/>
            <pc:sldMk cId="0" sldId="268"/>
            <ac:spMk id="24" creationId="{51CC49ED-2323-D1F1-7000-32A42025C62E}"/>
          </ac:spMkLst>
        </pc:spChg>
        <pc:spChg chg="add del mod">
          <ac:chgData name="Christine Hubbard" userId="fb551d83-5fae-4a65-88e9-8717d43d2cc9" providerId="ADAL" clId="{490A31EE-4073-4AFB-9C19-B5826A119316}" dt="2024-03-24T01:09:53.574" v="2718" actId="6264"/>
          <ac:spMkLst>
            <pc:docMk/>
            <pc:sldMk cId="0" sldId="268"/>
            <ac:spMk id="25" creationId="{2274AA5B-2346-3CE2-8C29-C7254C8C1E39}"/>
          </ac:spMkLst>
        </pc:spChg>
        <pc:spChg chg="add del mod">
          <ac:chgData name="Christine Hubbard" userId="fb551d83-5fae-4a65-88e9-8717d43d2cc9" providerId="ADAL" clId="{490A31EE-4073-4AFB-9C19-B5826A119316}" dt="2024-03-24T01:09:53.574" v="2718" actId="6264"/>
          <ac:spMkLst>
            <pc:docMk/>
            <pc:sldMk cId="0" sldId="268"/>
            <ac:spMk id="26" creationId="{D1A1BCF1-546D-CEAA-C170-D75E9E643DCD}"/>
          </ac:spMkLst>
        </pc:spChg>
        <pc:spChg chg="add del mod">
          <ac:chgData name="Christine Hubbard" userId="fb551d83-5fae-4a65-88e9-8717d43d2cc9" providerId="ADAL" clId="{490A31EE-4073-4AFB-9C19-B5826A119316}" dt="2024-03-24T01:09:53.574" v="2718" actId="6264"/>
          <ac:spMkLst>
            <pc:docMk/>
            <pc:sldMk cId="0" sldId="268"/>
            <ac:spMk id="27" creationId="{BAED61F0-5B23-2BA6-6CEE-3EB69AE40664}"/>
          </ac:spMkLst>
        </pc:spChg>
        <pc:spChg chg="add del mod">
          <ac:chgData name="Christine Hubbard" userId="fb551d83-5fae-4a65-88e9-8717d43d2cc9" providerId="ADAL" clId="{490A31EE-4073-4AFB-9C19-B5826A119316}" dt="2024-03-24T01:09:53.574" v="2718" actId="6264"/>
          <ac:spMkLst>
            <pc:docMk/>
            <pc:sldMk cId="0" sldId="268"/>
            <ac:spMk id="28" creationId="{1EC446DF-0BA3-7CDF-E924-4BAC74E1A732}"/>
          </ac:spMkLst>
        </pc:spChg>
        <pc:spChg chg="add del mod">
          <ac:chgData name="Christine Hubbard" userId="fb551d83-5fae-4a65-88e9-8717d43d2cc9" providerId="ADAL" clId="{490A31EE-4073-4AFB-9C19-B5826A119316}" dt="2024-03-24T01:09:53.574" v="2718" actId="6264"/>
          <ac:spMkLst>
            <pc:docMk/>
            <pc:sldMk cId="0" sldId="268"/>
            <ac:spMk id="29" creationId="{7C450822-6968-9EF3-A093-936AEC43427E}"/>
          </ac:spMkLst>
        </pc:spChg>
        <pc:spChg chg="add del mod">
          <ac:chgData name="Christine Hubbard" userId="fb551d83-5fae-4a65-88e9-8717d43d2cc9" providerId="ADAL" clId="{490A31EE-4073-4AFB-9C19-B5826A119316}" dt="2024-03-24T01:09:53.574" v="2718" actId="6264"/>
          <ac:spMkLst>
            <pc:docMk/>
            <pc:sldMk cId="0" sldId="268"/>
            <ac:spMk id="30" creationId="{BF308738-D4F5-7E1D-D416-DA05BC189E22}"/>
          </ac:spMkLst>
        </pc:spChg>
        <pc:spChg chg="add mod ord">
          <ac:chgData name="Christine Hubbard" userId="fb551d83-5fae-4a65-88e9-8717d43d2cc9" providerId="ADAL" clId="{490A31EE-4073-4AFB-9C19-B5826A119316}" dt="2024-03-24T02:21:14.205" v="3609" actId="13244"/>
          <ac:spMkLst>
            <pc:docMk/>
            <pc:sldMk cId="0" sldId="268"/>
            <ac:spMk id="32" creationId="{17C96693-D760-08C9-DD10-E3F95BCFBFDE}"/>
          </ac:spMkLst>
        </pc:spChg>
        <pc:spChg chg="add mod ord">
          <ac:chgData name="Christine Hubbard" userId="fb551d83-5fae-4a65-88e9-8717d43d2cc9" providerId="ADAL" clId="{490A31EE-4073-4AFB-9C19-B5826A119316}" dt="2024-03-24T02:21:19.649" v="3610" actId="13244"/>
          <ac:spMkLst>
            <pc:docMk/>
            <pc:sldMk cId="0" sldId="268"/>
            <ac:spMk id="34" creationId="{9FE3532A-9417-0F33-133D-206CC0A49CA3}"/>
          </ac:spMkLst>
        </pc:spChg>
        <pc:spChg chg="add mod ord">
          <ac:chgData name="Christine Hubbard" userId="fb551d83-5fae-4a65-88e9-8717d43d2cc9" providerId="ADAL" clId="{490A31EE-4073-4AFB-9C19-B5826A119316}" dt="2024-03-24T02:21:23.785" v="3611" actId="13244"/>
          <ac:spMkLst>
            <pc:docMk/>
            <pc:sldMk cId="0" sldId="268"/>
            <ac:spMk id="36" creationId="{CEFA9AE4-D813-A745-7F66-57D1E118D2A2}"/>
          </ac:spMkLst>
        </pc:spChg>
        <pc:spChg chg="add mod">
          <ac:chgData name="Christine Hubbard" userId="fb551d83-5fae-4a65-88e9-8717d43d2cc9" providerId="ADAL" clId="{490A31EE-4073-4AFB-9C19-B5826A119316}" dt="2024-03-24T01:10:08.199" v="2726" actId="478"/>
          <ac:spMkLst>
            <pc:docMk/>
            <pc:sldMk cId="0" sldId="268"/>
            <ac:spMk id="38" creationId="{C52B0FE3-B2F8-771F-CA85-D3696399ABA0}"/>
          </ac:spMkLst>
        </pc:spChg>
        <pc:spChg chg="add mod">
          <ac:chgData name="Christine Hubbard" userId="fb551d83-5fae-4a65-88e9-8717d43d2cc9" providerId="ADAL" clId="{490A31EE-4073-4AFB-9C19-B5826A119316}" dt="2024-03-24T01:10:10.370" v="2727" actId="478"/>
          <ac:spMkLst>
            <pc:docMk/>
            <pc:sldMk cId="0" sldId="268"/>
            <ac:spMk id="40" creationId="{1ED49600-DD82-E39B-9C8D-985A69A4A1A4}"/>
          </ac:spMkLst>
        </pc:spChg>
        <pc:spChg chg="add mod ord">
          <ac:chgData name="Christine Hubbard" userId="fb551d83-5fae-4a65-88e9-8717d43d2cc9" providerId="ADAL" clId="{490A31EE-4073-4AFB-9C19-B5826A119316}" dt="2024-03-24T02:21:36.014" v="3612" actId="13244"/>
          <ac:spMkLst>
            <pc:docMk/>
            <pc:sldMk cId="0" sldId="268"/>
            <ac:spMk id="42" creationId="{1D439B4C-054C-93BE-83EE-B0F4D2E40BB4}"/>
          </ac:spMkLst>
        </pc:spChg>
        <pc:spChg chg="add mod ord">
          <ac:chgData name="Christine Hubbard" userId="fb551d83-5fae-4a65-88e9-8717d43d2cc9" providerId="ADAL" clId="{490A31EE-4073-4AFB-9C19-B5826A119316}" dt="2024-03-24T02:21:41.132" v="3613" actId="13244"/>
          <ac:spMkLst>
            <pc:docMk/>
            <pc:sldMk cId="0" sldId="268"/>
            <ac:spMk id="44" creationId="{F5A546F0-7268-C30C-7FE0-83695EEE0060}"/>
          </ac:spMkLst>
        </pc:spChg>
        <pc:spChg chg="add mod ord">
          <ac:chgData name="Christine Hubbard" userId="fb551d83-5fae-4a65-88e9-8717d43d2cc9" providerId="ADAL" clId="{490A31EE-4073-4AFB-9C19-B5826A119316}" dt="2024-03-24T02:21:45.413" v="3614" actId="13244"/>
          <ac:spMkLst>
            <pc:docMk/>
            <pc:sldMk cId="0" sldId="268"/>
            <ac:spMk id="46" creationId="{9F3E7453-57A0-8757-C3E7-86BFAA507934}"/>
          </ac:spMkLst>
        </pc:spChg>
        <pc:spChg chg="add mod ord">
          <ac:chgData name="Christine Hubbard" userId="fb551d83-5fae-4a65-88e9-8717d43d2cc9" providerId="ADAL" clId="{490A31EE-4073-4AFB-9C19-B5826A119316}" dt="2024-03-24T02:19:25.418" v="3597" actId="13244"/>
          <ac:spMkLst>
            <pc:docMk/>
            <pc:sldMk cId="0" sldId="268"/>
            <ac:spMk id="48" creationId="{EDF5FA44-3F8D-1171-F376-32475EFA749A}"/>
          </ac:spMkLst>
        </pc:spChg>
        <pc:spChg chg="del mod ord">
          <ac:chgData name="Christine Hubbard" userId="fb551d83-5fae-4a65-88e9-8717d43d2cc9" providerId="ADAL" clId="{490A31EE-4073-4AFB-9C19-B5826A119316}" dt="2024-03-24T01:10:12.451" v="2728" actId="478"/>
          <ac:spMkLst>
            <pc:docMk/>
            <pc:sldMk cId="0" sldId="268"/>
            <ac:spMk id="368" creationId="{00000000-0000-0000-0000-000000000000}"/>
          </ac:spMkLst>
        </pc:spChg>
        <pc:spChg chg="del mod ord">
          <ac:chgData name="Christine Hubbard" userId="fb551d83-5fae-4a65-88e9-8717d43d2cc9" providerId="ADAL" clId="{490A31EE-4073-4AFB-9C19-B5826A119316}" dt="2024-03-24T01:10:14.796" v="2729" actId="478"/>
          <ac:spMkLst>
            <pc:docMk/>
            <pc:sldMk cId="0" sldId="268"/>
            <ac:spMk id="369" creationId="{00000000-0000-0000-0000-000000000000}"/>
          </ac:spMkLst>
        </pc:spChg>
        <pc:spChg chg="del mod ord">
          <ac:chgData name="Christine Hubbard" userId="fb551d83-5fae-4a65-88e9-8717d43d2cc9" providerId="ADAL" clId="{490A31EE-4073-4AFB-9C19-B5826A119316}" dt="2024-03-24T01:10:17.669" v="2730" actId="478"/>
          <ac:spMkLst>
            <pc:docMk/>
            <pc:sldMk cId="0" sldId="268"/>
            <ac:spMk id="370" creationId="{00000000-0000-0000-0000-000000000000}"/>
          </ac:spMkLst>
        </pc:spChg>
        <pc:spChg chg="del mod ord">
          <ac:chgData name="Christine Hubbard" userId="fb551d83-5fae-4a65-88e9-8717d43d2cc9" providerId="ADAL" clId="{490A31EE-4073-4AFB-9C19-B5826A119316}" dt="2024-03-24T01:10:10.370" v="2727" actId="478"/>
          <ac:spMkLst>
            <pc:docMk/>
            <pc:sldMk cId="0" sldId="268"/>
            <ac:spMk id="371" creationId="{00000000-0000-0000-0000-000000000000}"/>
          </ac:spMkLst>
        </pc:spChg>
        <pc:spChg chg="del mod ord">
          <ac:chgData name="Christine Hubbard" userId="fb551d83-5fae-4a65-88e9-8717d43d2cc9" providerId="ADAL" clId="{490A31EE-4073-4AFB-9C19-B5826A119316}" dt="2024-03-24T01:10:22.857" v="2731" actId="478"/>
          <ac:spMkLst>
            <pc:docMk/>
            <pc:sldMk cId="0" sldId="268"/>
            <ac:spMk id="372" creationId="{00000000-0000-0000-0000-000000000000}"/>
          </ac:spMkLst>
        </pc:spChg>
        <pc:spChg chg="del mod ord">
          <ac:chgData name="Christine Hubbard" userId="fb551d83-5fae-4a65-88e9-8717d43d2cc9" providerId="ADAL" clId="{490A31EE-4073-4AFB-9C19-B5826A119316}" dt="2024-03-24T01:10:00.924" v="2723" actId="478"/>
          <ac:spMkLst>
            <pc:docMk/>
            <pc:sldMk cId="0" sldId="268"/>
            <ac:spMk id="373" creationId="{00000000-0000-0000-0000-000000000000}"/>
          </ac:spMkLst>
        </pc:spChg>
        <pc:spChg chg="del mod ord">
          <ac:chgData name="Christine Hubbard" userId="fb551d83-5fae-4a65-88e9-8717d43d2cc9" providerId="ADAL" clId="{490A31EE-4073-4AFB-9C19-B5826A119316}" dt="2024-03-24T01:10:03.578" v="2724" actId="478"/>
          <ac:spMkLst>
            <pc:docMk/>
            <pc:sldMk cId="0" sldId="268"/>
            <ac:spMk id="374" creationId="{00000000-0000-0000-0000-000000000000}"/>
          </ac:spMkLst>
        </pc:spChg>
        <pc:spChg chg="del mod ord">
          <ac:chgData name="Christine Hubbard" userId="fb551d83-5fae-4a65-88e9-8717d43d2cc9" providerId="ADAL" clId="{490A31EE-4073-4AFB-9C19-B5826A119316}" dt="2024-03-24T01:10:06.132" v="2725" actId="478"/>
          <ac:spMkLst>
            <pc:docMk/>
            <pc:sldMk cId="0" sldId="268"/>
            <ac:spMk id="375" creationId="{00000000-0000-0000-0000-000000000000}"/>
          </ac:spMkLst>
        </pc:spChg>
        <pc:spChg chg="del mod ord">
          <ac:chgData name="Christine Hubbard" userId="fb551d83-5fae-4a65-88e9-8717d43d2cc9" providerId="ADAL" clId="{490A31EE-4073-4AFB-9C19-B5826A119316}" dt="2024-03-24T01:10:08.199" v="2726" actId="478"/>
          <ac:spMkLst>
            <pc:docMk/>
            <pc:sldMk cId="0" sldId="268"/>
            <ac:spMk id="376" creationId="{00000000-0000-0000-0000-000000000000}"/>
          </ac:spMkLst>
        </pc:spChg>
        <pc:picChg chg="add mod ord">
          <ac:chgData name="Christine Hubbard" userId="fb551d83-5fae-4a65-88e9-8717d43d2cc9" providerId="ADAL" clId="{490A31EE-4073-4AFB-9C19-B5826A119316}" dt="2024-03-24T18:46:51.420" v="4711" actId="962"/>
          <ac:picMkLst>
            <pc:docMk/>
            <pc:sldMk cId="0" sldId="268"/>
            <ac:picMk id="11" creationId="{1AABAAAD-9395-1565-B091-BAF7A8DEEE3D}"/>
          </ac:picMkLst>
        </pc:picChg>
        <pc:picChg chg="add mod ord">
          <ac:chgData name="Christine Hubbard" userId="fb551d83-5fae-4a65-88e9-8717d43d2cc9" providerId="ADAL" clId="{490A31EE-4073-4AFB-9C19-B5826A119316}" dt="2024-03-24T18:46:10.028" v="4697" actId="962"/>
          <ac:picMkLst>
            <pc:docMk/>
            <pc:sldMk cId="0" sldId="268"/>
            <ac:picMk id="13" creationId="{BE53198B-D8D5-55C0-D640-C1752AFA5E7A}"/>
          </ac:picMkLst>
        </pc:picChg>
        <pc:picChg chg="add mod ord">
          <ac:chgData name="Christine Hubbard" userId="fb551d83-5fae-4a65-88e9-8717d43d2cc9" providerId="ADAL" clId="{490A31EE-4073-4AFB-9C19-B5826A119316}" dt="2024-03-24T18:45:12.633" v="4679" actId="962"/>
          <ac:picMkLst>
            <pc:docMk/>
            <pc:sldMk cId="0" sldId="268"/>
            <ac:picMk id="15" creationId="{DBD8F15D-B2BB-CDE9-BFA4-61E611EAD878}"/>
          </ac:picMkLst>
        </pc:picChg>
        <pc:picChg chg="add mod ord">
          <ac:chgData name="Christine Hubbard" userId="fb551d83-5fae-4a65-88e9-8717d43d2cc9" providerId="ADAL" clId="{490A31EE-4073-4AFB-9C19-B5826A119316}" dt="2024-03-24T18:45:29.773" v="4685" actId="962"/>
          <ac:picMkLst>
            <pc:docMk/>
            <pc:sldMk cId="0" sldId="268"/>
            <ac:picMk id="17" creationId="{A88B1D7B-5369-4639-3473-4E95728F75B8}"/>
          </ac:picMkLst>
        </pc:picChg>
        <pc:picChg chg="del">
          <ac:chgData name="Christine Hubbard" userId="fb551d83-5fae-4a65-88e9-8717d43d2cc9" providerId="ADAL" clId="{490A31EE-4073-4AFB-9C19-B5826A119316}" dt="2024-03-22T17:23:15.744" v="6" actId="478"/>
          <ac:picMkLst>
            <pc:docMk/>
            <pc:sldMk cId="0" sldId="268"/>
            <ac:picMk id="378" creationId="{00000000-0000-0000-0000-000000000000}"/>
          </ac:picMkLst>
        </pc:picChg>
        <pc:picChg chg="del">
          <ac:chgData name="Christine Hubbard" userId="fb551d83-5fae-4a65-88e9-8717d43d2cc9" providerId="ADAL" clId="{490A31EE-4073-4AFB-9C19-B5826A119316}" dt="2024-03-22T17:23:16.345" v="7" actId="478"/>
          <ac:picMkLst>
            <pc:docMk/>
            <pc:sldMk cId="0" sldId="268"/>
            <ac:picMk id="379" creationId="{00000000-0000-0000-0000-000000000000}"/>
          </ac:picMkLst>
        </pc:picChg>
        <pc:picChg chg="del">
          <ac:chgData name="Christine Hubbard" userId="fb551d83-5fae-4a65-88e9-8717d43d2cc9" providerId="ADAL" clId="{490A31EE-4073-4AFB-9C19-B5826A119316}" dt="2024-03-22T17:23:16.873" v="8" actId="478"/>
          <ac:picMkLst>
            <pc:docMk/>
            <pc:sldMk cId="0" sldId="268"/>
            <ac:picMk id="380" creationId="{00000000-0000-0000-0000-000000000000}"/>
          </ac:picMkLst>
        </pc:picChg>
        <pc:picChg chg="del">
          <ac:chgData name="Christine Hubbard" userId="fb551d83-5fae-4a65-88e9-8717d43d2cc9" providerId="ADAL" clId="{490A31EE-4073-4AFB-9C19-B5826A119316}" dt="2024-03-22T17:23:17.383" v="9" actId="478"/>
          <ac:picMkLst>
            <pc:docMk/>
            <pc:sldMk cId="0" sldId="268"/>
            <ac:picMk id="381" creationId="{00000000-0000-0000-0000-000000000000}"/>
          </ac:picMkLst>
        </pc:picChg>
        <pc:cxnChg chg="add del">
          <ac:chgData name="Christine Hubbard" userId="fb551d83-5fae-4a65-88e9-8717d43d2cc9" providerId="ADAL" clId="{490A31EE-4073-4AFB-9C19-B5826A119316}" dt="2024-03-24T02:08:27.952" v="3342" actId="478"/>
          <ac:cxnSpMkLst>
            <pc:docMk/>
            <pc:sldMk cId="0" sldId="268"/>
            <ac:cxnSpMk id="377" creationId="{00000000-0000-0000-0000-000000000000}"/>
          </ac:cxnSpMkLst>
        </pc:cxnChg>
      </pc:sldChg>
      <pc:sldChg chg="addSp delSp modSp mod modClrScheme chgLayout">
        <pc:chgData name="Christine Hubbard" userId="fb551d83-5fae-4a65-88e9-8717d43d2cc9" providerId="ADAL" clId="{490A31EE-4073-4AFB-9C19-B5826A119316}" dt="2024-03-24T02:20:40.163" v="3604" actId="13244"/>
        <pc:sldMkLst>
          <pc:docMk/>
          <pc:sldMk cId="0" sldId="269"/>
        </pc:sldMkLst>
        <pc:spChg chg="add mod ord">
          <ac:chgData name="Christine Hubbard" userId="fb551d83-5fae-4a65-88e9-8717d43d2cc9" providerId="ADAL" clId="{490A31EE-4073-4AFB-9C19-B5826A119316}" dt="2024-03-24T02:20:40.163" v="3604" actId="13244"/>
          <ac:spMkLst>
            <pc:docMk/>
            <pc:sldMk cId="0" sldId="269"/>
            <ac:spMk id="2" creationId="{6322D8B3-C150-AE0A-8B6C-333F70FA009F}"/>
          </ac:spMkLst>
        </pc:spChg>
        <pc:spChg chg="add del mod ord">
          <ac:chgData name="Christine Hubbard" userId="fb551d83-5fae-4a65-88e9-8717d43d2cc9" providerId="ADAL" clId="{490A31EE-4073-4AFB-9C19-B5826A119316}" dt="2024-03-24T01:52:27.430" v="3175" actId="478"/>
          <ac:spMkLst>
            <pc:docMk/>
            <pc:sldMk cId="0" sldId="269"/>
            <ac:spMk id="3" creationId="{AAD8EC27-4036-C045-1FA5-FCC27F345A05}"/>
          </ac:spMkLst>
        </pc:spChg>
        <pc:spChg chg="del">
          <ac:chgData name="Christine Hubbard" userId="fb551d83-5fae-4a65-88e9-8717d43d2cc9" providerId="ADAL" clId="{490A31EE-4073-4AFB-9C19-B5826A119316}" dt="2024-03-24T01:47:23.084" v="3145" actId="478"/>
          <ac:spMkLst>
            <pc:docMk/>
            <pc:sldMk cId="0" sldId="269"/>
            <ac:spMk id="7" creationId="{9E3DB623-9333-83A8-D036-CA8073FA5A7C}"/>
          </ac:spMkLst>
        </pc:spChg>
      </pc:sldChg>
      <pc:sldChg chg="addSp delSp modSp mod chgLayout">
        <pc:chgData name="Christine Hubbard" userId="fb551d83-5fae-4a65-88e9-8717d43d2cc9" providerId="ADAL" clId="{490A31EE-4073-4AFB-9C19-B5826A119316}" dt="2024-03-24T01:25:39.598" v="2939" actId="6264"/>
        <pc:sldMkLst>
          <pc:docMk/>
          <pc:sldMk cId="0" sldId="270"/>
        </pc:sldMkLst>
        <pc:spChg chg="add del mod">
          <ac:chgData name="Christine Hubbard" userId="fb551d83-5fae-4a65-88e9-8717d43d2cc9" providerId="ADAL" clId="{490A31EE-4073-4AFB-9C19-B5826A119316}" dt="2024-03-24T01:25:39.598" v="2939" actId="6264"/>
          <ac:spMkLst>
            <pc:docMk/>
            <pc:sldMk cId="0" sldId="270"/>
            <ac:spMk id="3" creationId="{54DA9213-AC77-AC36-86FB-0FEE36EA430C}"/>
          </ac:spMkLst>
        </pc:spChg>
        <pc:spChg chg="add del mod">
          <ac:chgData name="Christine Hubbard" userId="fb551d83-5fae-4a65-88e9-8717d43d2cc9" providerId="ADAL" clId="{490A31EE-4073-4AFB-9C19-B5826A119316}" dt="2024-03-24T01:25:39.598" v="2939" actId="6264"/>
          <ac:spMkLst>
            <pc:docMk/>
            <pc:sldMk cId="0" sldId="270"/>
            <ac:spMk id="5" creationId="{ED57F29C-6FAD-D8F0-2F4F-F8C2320E630D}"/>
          </ac:spMkLst>
        </pc:spChg>
        <pc:spChg chg="add del mod">
          <ac:chgData name="Christine Hubbard" userId="fb551d83-5fae-4a65-88e9-8717d43d2cc9" providerId="ADAL" clId="{490A31EE-4073-4AFB-9C19-B5826A119316}" dt="2024-03-24T01:25:39.598" v="2939" actId="6264"/>
          <ac:spMkLst>
            <pc:docMk/>
            <pc:sldMk cId="0" sldId="270"/>
            <ac:spMk id="7" creationId="{0CF527EB-22C5-D649-6EBF-86855D032BB5}"/>
          </ac:spMkLst>
        </pc:spChg>
        <pc:spChg chg="add del mod">
          <ac:chgData name="Christine Hubbard" userId="fb551d83-5fae-4a65-88e9-8717d43d2cc9" providerId="ADAL" clId="{490A31EE-4073-4AFB-9C19-B5826A119316}" dt="2024-03-24T01:25:39.598" v="2939" actId="6264"/>
          <ac:spMkLst>
            <pc:docMk/>
            <pc:sldMk cId="0" sldId="270"/>
            <ac:spMk id="9" creationId="{511011DE-85F6-4871-24A2-4E3D4E93E096}"/>
          </ac:spMkLst>
        </pc:spChg>
        <pc:spChg chg="add del mod">
          <ac:chgData name="Christine Hubbard" userId="fb551d83-5fae-4a65-88e9-8717d43d2cc9" providerId="ADAL" clId="{490A31EE-4073-4AFB-9C19-B5826A119316}" dt="2024-03-24T01:25:39.598" v="2939" actId="6264"/>
          <ac:spMkLst>
            <pc:docMk/>
            <pc:sldMk cId="0" sldId="270"/>
            <ac:spMk id="11" creationId="{B5EBB073-1AD0-142E-B89C-F65AEA4AE686}"/>
          </ac:spMkLst>
        </pc:spChg>
        <pc:spChg chg="add mod ord">
          <ac:chgData name="Christine Hubbard" userId="fb551d83-5fae-4a65-88e9-8717d43d2cc9" providerId="ADAL" clId="{490A31EE-4073-4AFB-9C19-B5826A119316}" dt="2024-03-24T01:25:39.598" v="2939" actId="6264"/>
          <ac:spMkLst>
            <pc:docMk/>
            <pc:sldMk cId="0" sldId="270"/>
            <ac:spMk id="12" creationId="{B0D6B950-D777-623B-5A6F-96031804DEC8}"/>
          </ac:spMkLst>
        </pc:spChg>
        <pc:spChg chg="add mod ord">
          <ac:chgData name="Christine Hubbard" userId="fb551d83-5fae-4a65-88e9-8717d43d2cc9" providerId="ADAL" clId="{490A31EE-4073-4AFB-9C19-B5826A119316}" dt="2024-03-24T01:25:39.598" v="2939" actId="6264"/>
          <ac:spMkLst>
            <pc:docMk/>
            <pc:sldMk cId="0" sldId="270"/>
            <ac:spMk id="13" creationId="{AC6A111F-4EA4-C68B-6301-E6D64086AE7C}"/>
          </ac:spMkLst>
        </pc:spChg>
        <pc:spChg chg="add mod ord">
          <ac:chgData name="Christine Hubbard" userId="fb551d83-5fae-4a65-88e9-8717d43d2cc9" providerId="ADAL" clId="{490A31EE-4073-4AFB-9C19-B5826A119316}" dt="2024-03-24T01:25:39.598" v="2939" actId="6264"/>
          <ac:spMkLst>
            <pc:docMk/>
            <pc:sldMk cId="0" sldId="270"/>
            <ac:spMk id="14" creationId="{6F11078F-4DC6-409B-95AE-CE7F0C48DFD6}"/>
          </ac:spMkLst>
        </pc:spChg>
        <pc:spChg chg="add mod ord">
          <ac:chgData name="Christine Hubbard" userId="fb551d83-5fae-4a65-88e9-8717d43d2cc9" providerId="ADAL" clId="{490A31EE-4073-4AFB-9C19-B5826A119316}" dt="2024-03-24T01:25:39.598" v="2939" actId="6264"/>
          <ac:spMkLst>
            <pc:docMk/>
            <pc:sldMk cId="0" sldId="270"/>
            <ac:spMk id="15" creationId="{57ED1B50-E67E-4B36-B588-CFA41EBA63E1}"/>
          </ac:spMkLst>
        </pc:spChg>
        <pc:spChg chg="add mod ord">
          <ac:chgData name="Christine Hubbard" userId="fb551d83-5fae-4a65-88e9-8717d43d2cc9" providerId="ADAL" clId="{490A31EE-4073-4AFB-9C19-B5826A119316}" dt="2024-03-24T01:25:39.598" v="2939" actId="6264"/>
          <ac:spMkLst>
            <pc:docMk/>
            <pc:sldMk cId="0" sldId="270"/>
            <ac:spMk id="16" creationId="{3F00D6DE-7DD2-2863-28F2-11ABEE30EFD9}"/>
          </ac:spMkLst>
        </pc:spChg>
        <pc:spChg chg="del">
          <ac:chgData name="Christine Hubbard" userId="fb551d83-5fae-4a65-88e9-8717d43d2cc9" providerId="ADAL" clId="{490A31EE-4073-4AFB-9C19-B5826A119316}" dt="2024-03-24T01:25:25.689" v="2934" actId="478"/>
          <ac:spMkLst>
            <pc:docMk/>
            <pc:sldMk cId="0" sldId="270"/>
            <ac:spMk id="394" creationId="{00000000-0000-0000-0000-000000000000}"/>
          </ac:spMkLst>
        </pc:spChg>
        <pc:spChg chg="del">
          <ac:chgData name="Christine Hubbard" userId="fb551d83-5fae-4a65-88e9-8717d43d2cc9" providerId="ADAL" clId="{490A31EE-4073-4AFB-9C19-B5826A119316}" dt="2024-03-24T01:25:29.156" v="2935" actId="478"/>
          <ac:spMkLst>
            <pc:docMk/>
            <pc:sldMk cId="0" sldId="270"/>
            <ac:spMk id="395" creationId="{00000000-0000-0000-0000-000000000000}"/>
          </ac:spMkLst>
        </pc:spChg>
        <pc:spChg chg="del">
          <ac:chgData name="Christine Hubbard" userId="fb551d83-5fae-4a65-88e9-8717d43d2cc9" providerId="ADAL" clId="{490A31EE-4073-4AFB-9C19-B5826A119316}" dt="2024-03-24T01:25:30.493" v="2936" actId="478"/>
          <ac:spMkLst>
            <pc:docMk/>
            <pc:sldMk cId="0" sldId="270"/>
            <ac:spMk id="396" creationId="{00000000-0000-0000-0000-000000000000}"/>
          </ac:spMkLst>
        </pc:spChg>
        <pc:spChg chg="del">
          <ac:chgData name="Christine Hubbard" userId="fb551d83-5fae-4a65-88e9-8717d43d2cc9" providerId="ADAL" clId="{490A31EE-4073-4AFB-9C19-B5826A119316}" dt="2024-03-24T01:25:32.621" v="2937" actId="478"/>
          <ac:spMkLst>
            <pc:docMk/>
            <pc:sldMk cId="0" sldId="270"/>
            <ac:spMk id="397" creationId="{00000000-0000-0000-0000-000000000000}"/>
          </ac:spMkLst>
        </pc:spChg>
        <pc:spChg chg="del">
          <ac:chgData name="Christine Hubbard" userId="fb551d83-5fae-4a65-88e9-8717d43d2cc9" providerId="ADAL" clId="{490A31EE-4073-4AFB-9C19-B5826A119316}" dt="2024-03-24T01:25:35.231" v="2938" actId="478"/>
          <ac:spMkLst>
            <pc:docMk/>
            <pc:sldMk cId="0" sldId="270"/>
            <ac:spMk id="399" creationId="{00000000-0000-0000-0000-000000000000}"/>
          </ac:spMkLst>
        </pc:spChg>
        <pc:cxnChg chg="del">
          <ac:chgData name="Christine Hubbard" userId="fb551d83-5fae-4a65-88e9-8717d43d2cc9" providerId="ADAL" clId="{490A31EE-4073-4AFB-9C19-B5826A119316}" dt="2024-03-24T01:25:23.176" v="2933" actId="478"/>
          <ac:cxnSpMkLst>
            <pc:docMk/>
            <pc:sldMk cId="0" sldId="270"/>
            <ac:cxnSpMk id="398" creationId="{00000000-0000-0000-0000-000000000000}"/>
          </ac:cxnSpMkLst>
        </pc:cxnChg>
      </pc:sldChg>
      <pc:sldChg chg="addSp delSp modSp del mod modClrScheme chgLayout">
        <pc:chgData name="Christine Hubbard" userId="fb551d83-5fae-4a65-88e9-8717d43d2cc9" providerId="ADAL" clId="{490A31EE-4073-4AFB-9C19-B5826A119316}" dt="2024-03-24T02:05:51.263" v="3297" actId="47"/>
        <pc:sldMkLst>
          <pc:docMk/>
          <pc:sldMk cId="0" sldId="271"/>
        </pc:sldMkLst>
        <pc:spChg chg="add del mod">
          <ac:chgData name="Christine Hubbard" userId="fb551d83-5fae-4a65-88e9-8717d43d2cc9" providerId="ADAL" clId="{490A31EE-4073-4AFB-9C19-B5826A119316}" dt="2024-03-24T01:26:00.933" v="2942" actId="700"/>
          <ac:spMkLst>
            <pc:docMk/>
            <pc:sldMk cId="0" sldId="271"/>
            <ac:spMk id="3" creationId="{AD8B9D66-2842-1D2A-7A76-752FBE2872F0}"/>
          </ac:spMkLst>
        </pc:spChg>
        <pc:spChg chg="add del mod ord">
          <ac:chgData name="Christine Hubbard" userId="fb551d83-5fae-4a65-88e9-8717d43d2cc9" providerId="ADAL" clId="{490A31EE-4073-4AFB-9C19-B5826A119316}" dt="2024-03-24T01:26:03.939" v="2943" actId="6264"/>
          <ac:spMkLst>
            <pc:docMk/>
            <pc:sldMk cId="0" sldId="271"/>
            <ac:spMk id="4" creationId="{1667DA68-03D2-FA9D-F2B3-71C897C72C17}"/>
          </ac:spMkLst>
        </pc:spChg>
        <pc:spChg chg="add del mod ord">
          <ac:chgData name="Christine Hubbard" userId="fb551d83-5fae-4a65-88e9-8717d43d2cc9" providerId="ADAL" clId="{490A31EE-4073-4AFB-9C19-B5826A119316}" dt="2024-03-24T01:26:15.079" v="2944" actId="700"/>
          <ac:spMkLst>
            <pc:docMk/>
            <pc:sldMk cId="0" sldId="271"/>
            <ac:spMk id="5" creationId="{4B3D8CE0-5BEA-D710-BEBE-52DABEF7422C}"/>
          </ac:spMkLst>
        </pc:spChg>
        <pc:spChg chg="add del mod ord">
          <ac:chgData name="Christine Hubbard" userId="fb551d83-5fae-4a65-88e9-8717d43d2cc9" providerId="ADAL" clId="{490A31EE-4073-4AFB-9C19-B5826A119316}" dt="2024-03-24T02:05:28.484" v="3295" actId="26606"/>
          <ac:spMkLst>
            <pc:docMk/>
            <pc:sldMk cId="0" sldId="271"/>
            <ac:spMk id="6" creationId="{5B0420BB-88A5-A640-0EDA-155B598364AA}"/>
          </ac:spMkLst>
        </pc:spChg>
        <pc:spChg chg="add del mod ord">
          <ac:chgData name="Christine Hubbard" userId="fb551d83-5fae-4a65-88e9-8717d43d2cc9" providerId="ADAL" clId="{490A31EE-4073-4AFB-9C19-B5826A119316}" dt="2024-03-24T02:05:28.484" v="3295" actId="26606"/>
          <ac:spMkLst>
            <pc:docMk/>
            <pc:sldMk cId="0" sldId="271"/>
            <ac:spMk id="7" creationId="{7891CBDA-E506-DE0E-A263-88BF1EA87643}"/>
          </ac:spMkLst>
        </pc:spChg>
        <pc:spChg chg="add del mod ord">
          <ac:chgData name="Christine Hubbard" userId="fb551d83-5fae-4a65-88e9-8717d43d2cc9" providerId="ADAL" clId="{490A31EE-4073-4AFB-9C19-B5826A119316}" dt="2024-03-24T02:05:23.819" v="3292" actId="931"/>
          <ac:spMkLst>
            <pc:docMk/>
            <pc:sldMk cId="0" sldId="271"/>
            <ac:spMk id="8" creationId="{598D602C-F35D-261F-829C-E8DBE1A2232E}"/>
          </ac:spMkLst>
        </pc:spChg>
        <pc:spChg chg="add mod ord">
          <ac:chgData name="Christine Hubbard" userId="fb551d83-5fae-4a65-88e9-8717d43d2cc9" providerId="ADAL" clId="{490A31EE-4073-4AFB-9C19-B5826A119316}" dt="2024-03-24T02:05:35.097" v="3296" actId="700"/>
          <ac:spMkLst>
            <pc:docMk/>
            <pc:sldMk cId="0" sldId="271"/>
            <ac:spMk id="11" creationId="{37719F3F-9D4A-7D47-0F21-9053D04CCB98}"/>
          </ac:spMkLst>
        </pc:spChg>
        <pc:spChg chg="add mod ord">
          <ac:chgData name="Christine Hubbard" userId="fb551d83-5fae-4a65-88e9-8717d43d2cc9" providerId="ADAL" clId="{490A31EE-4073-4AFB-9C19-B5826A119316}" dt="2024-03-24T02:05:35.097" v="3296" actId="700"/>
          <ac:spMkLst>
            <pc:docMk/>
            <pc:sldMk cId="0" sldId="271"/>
            <ac:spMk id="12" creationId="{55CF33D7-701F-0035-6759-8166C52C10A8}"/>
          </ac:spMkLst>
        </pc:spChg>
        <pc:spChg chg="add mod ord">
          <ac:chgData name="Christine Hubbard" userId="fb551d83-5fae-4a65-88e9-8717d43d2cc9" providerId="ADAL" clId="{490A31EE-4073-4AFB-9C19-B5826A119316}" dt="2024-03-24T02:05:35.097" v="3296" actId="700"/>
          <ac:spMkLst>
            <pc:docMk/>
            <pc:sldMk cId="0" sldId="271"/>
            <ac:spMk id="13" creationId="{838B168F-1A75-CA55-4CB5-C22A92980068}"/>
          </ac:spMkLst>
        </pc:spChg>
        <pc:spChg chg="del">
          <ac:chgData name="Christine Hubbard" userId="fb551d83-5fae-4a65-88e9-8717d43d2cc9" providerId="ADAL" clId="{490A31EE-4073-4AFB-9C19-B5826A119316}" dt="2024-03-24T01:25:51.019" v="2940" actId="478"/>
          <ac:spMkLst>
            <pc:docMk/>
            <pc:sldMk cId="0" sldId="271"/>
            <ac:spMk id="404" creationId="{00000000-0000-0000-0000-000000000000}"/>
          </ac:spMkLst>
        </pc:spChg>
        <pc:picChg chg="add mod ord">
          <ac:chgData name="Christine Hubbard" userId="fb551d83-5fae-4a65-88e9-8717d43d2cc9" providerId="ADAL" clId="{490A31EE-4073-4AFB-9C19-B5826A119316}" dt="2024-03-24T02:05:35.097" v="3296" actId="700"/>
          <ac:picMkLst>
            <pc:docMk/>
            <pc:sldMk cId="0" sldId="271"/>
            <ac:picMk id="10" creationId="{C090B544-EF11-8FFE-2022-A3B3CFDB3B60}"/>
          </ac:picMkLst>
        </pc:picChg>
        <pc:cxnChg chg="del">
          <ac:chgData name="Christine Hubbard" userId="fb551d83-5fae-4a65-88e9-8717d43d2cc9" providerId="ADAL" clId="{490A31EE-4073-4AFB-9C19-B5826A119316}" dt="2024-03-24T01:25:54.557" v="2941" actId="478"/>
          <ac:cxnSpMkLst>
            <pc:docMk/>
            <pc:sldMk cId="0" sldId="271"/>
            <ac:cxnSpMk id="405" creationId="{00000000-0000-0000-0000-000000000000}"/>
          </ac:cxnSpMkLst>
        </pc:cxnChg>
      </pc:sldChg>
      <pc:sldChg chg="addSp delSp modSp mod chgLayout">
        <pc:chgData name="Christine Hubbard" userId="fb551d83-5fae-4a65-88e9-8717d43d2cc9" providerId="ADAL" clId="{490A31EE-4073-4AFB-9C19-B5826A119316}" dt="2024-03-24T18:18:37.341" v="4292" actId="478"/>
        <pc:sldMkLst>
          <pc:docMk/>
          <pc:sldMk cId="0" sldId="272"/>
        </pc:sldMkLst>
        <pc:spChg chg="add del mod">
          <ac:chgData name="Christine Hubbard" userId="fb551d83-5fae-4a65-88e9-8717d43d2cc9" providerId="ADAL" clId="{490A31EE-4073-4AFB-9C19-B5826A119316}" dt="2024-03-24T18:18:25.944" v="4291" actId="6264"/>
          <ac:spMkLst>
            <pc:docMk/>
            <pc:sldMk cId="0" sldId="272"/>
            <ac:spMk id="2" creationId="{0AB9E520-2D2B-7131-C628-0B1504F5C196}"/>
          </ac:spMkLst>
        </pc:spChg>
        <pc:spChg chg="add del mod">
          <ac:chgData name="Christine Hubbard" userId="fb551d83-5fae-4a65-88e9-8717d43d2cc9" providerId="ADAL" clId="{490A31EE-4073-4AFB-9C19-B5826A119316}" dt="2024-03-24T18:18:25.944" v="4291" actId="6264"/>
          <ac:spMkLst>
            <pc:docMk/>
            <pc:sldMk cId="0" sldId="272"/>
            <ac:spMk id="3" creationId="{30AFEA15-0597-2A2A-140A-1F28C1162B48}"/>
          </ac:spMkLst>
        </pc:spChg>
        <pc:spChg chg="add mod ord">
          <ac:chgData name="Christine Hubbard" userId="fb551d83-5fae-4a65-88e9-8717d43d2cc9" providerId="ADAL" clId="{490A31EE-4073-4AFB-9C19-B5826A119316}" dt="2024-03-24T18:18:25.944" v="4291" actId="6264"/>
          <ac:spMkLst>
            <pc:docMk/>
            <pc:sldMk cId="0" sldId="272"/>
            <ac:spMk id="4" creationId="{1F159565-48FD-69DC-FC12-AC44AC0AC176}"/>
          </ac:spMkLst>
        </pc:spChg>
        <pc:spChg chg="add del mod ord">
          <ac:chgData name="Christine Hubbard" userId="fb551d83-5fae-4a65-88e9-8717d43d2cc9" providerId="ADAL" clId="{490A31EE-4073-4AFB-9C19-B5826A119316}" dt="2024-03-24T18:18:37.341" v="4292" actId="478"/>
          <ac:spMkLst>
            <pc:docMk/>
            <pc:sldMk cId="0" sldId="272"/>
            <ac:spMk id="5" creationId="{E4590F7A-F6DF-D174-AC30-FF926F07A0A3}"/>
          </ac:spMkLst>
        </pc:spChg>
        <pc:spChg chg="add mod ord">
          <ac:chgData name="Christine Hubbard" userId="fb551d83-5fae-4a65-88e9-8717d43d2cc9" providerId="ADAL" clId="{490A31EE-4073-4AFB-9C19-B5826A119316}" dt="2024-03-24T18:18:25.944" v="4291" actId="6264"/>
          <ac:spMkLst>
            <pc:docMk/>
            <pc:sldMk cId="0" sldId="272"/>
            <ac:spMk id="6" creationId="{95BFB9CE-25BD-3F34-6E12-A4E9AD16536F}"/>
          </ac:spMkLst>
        </pc:spChg>
        <pc:spChg chg="del">
          <ac:chgData name="Christine Hubbard" userId="fb551d83-5fae-4a65-88e9-8717d43d2cc9" providerId="ADAL" clId="{490A31EE-4073-4AFB-9C19-B5826A119316}" dt="2024-03-24T01:29:53.941" v="2983" actId="478"/>
          <ac:spMkLst>
            <pc:docMk/>
            <pc:sldMk cId="0" sldId="272"/>
            <ac:spMk id="410" creationId="{00000000-0000-0000-0000-000000000000}"/>
          </ac:spMkLst>
        </pc:spChg>
        <pc:spChg chg="del">
          <ac:chgData name="Christine Hubbard" userId="fb551d83-5fae-4a65-88e9-8717d43d2cc9" providerId="ADAL" clId="{490A31EE-4073-4AFB-9C19-B5826A119316}" dt="2024-03-24T01:29:57.104" v="2984" actId="478"/>
          <ac:spMkLst>
            <pc:docMk/>
            <pc:sldMk cId="0" sldId="272"/>
            <ac:spMk id="412" creationId="{00000000-0000-0000-0000-000000000000}"/>
          </ac:spMkLst>
        </pc:spChg>
        <pc:graphicFrameChg chg="mod">
          <ac:chgData name="Christine Hubbard" userId="fb551d83-5fae-4a65-88e9-8717d43d2cc9" providerId="ADAL" clId="{490A31EE-4073-4AFB-9C19-B5826A119316}" dt="2024-03-24T17:54:44.708" v="3965" actId="962"/>
          <ac:graphicFrameMkLst>
            <pc:docMk/>
            <pc:sldMk cId="0" sldId="272"/>
            <ac:graphicFrameMk id="411" creationId="{00000000-0000-0000-0000-000000000000}"/>
          </ac:graphicFrameMkLst>
        </pc:graphicFrameChg>
      </pc:sldChg>
      <pc:sldChg chg="addSp delSp modSp mod">
        <pc:chgData name="Christine Hubbard" userId="fb551d83-5fae-4a65-88e9-8717d43d2cc9" providerId="ADAL" clId="{490A31EE-4073-4AFB-9C19-B5826A119316}" dt="2024-03-24T18:46:04.394" v="4695" actId="962"/>
        <pc:sldMkLst>
          <pc:docMk/>
          <pc:sldMk cId="0" sldId="273"/>
        </pc:sldMkLst>
        <pc:spChg chg="add del mod">
          <ac:chgData name="Christine Hubbard" userId="fb551d83-5fae-4a65-88e9-8717d43d2cc9" providerId="ADAL" clId="{490A31EE-4073-4AFB-9C19-B5826A119316}" dt="2024-03-23T19:38:36.213" v="1989" actId="931"/>
          <ac:spMkLst>
            <pc:docMk/>
            <pc:sldMk cId="0" sldId="273"/>
            <ac:spMk id="3" creationId="{9569769A-71A6-5DC8-5AE7-9A8291C64F74}"/>
          </ac:spMkLst>
        </pc:spChg>
        <pc:picChg chg="add mod">
          <ac:chgData name="Christine Hubbard" userId="fb551d83-5fae-4a65-88e9-8717d43d2cc9" providerId="ADAL" clId="{490A31EE-4073-4AFB-9C19-B5826A119316}" dt="2024-03-24T18:46:04.394" v="4695" actId="962"/>
          <ac:picMkLst>
            <pc:docMk/>
            <pc:sldMk cId="0" sldId="273"/>
            <ac:picMk id="5" creationId="{5001A57B-B971-CB5C-2496-A5DD60775CED}"/>
          </ac:picMkLst>
        </pc:picChg>
        <pc:picChg chg="del">
          <ac:chgData name="Christine Hubbard" userId="fb551d83-5fae-4a65-88e9-8717d43d2cc9" providerId="ADAL" clId="{490A31EE-4073-4AFB-9C19-B5826A119316}" dt="2024-03-22T17:23:20.540" v="10" actId="478"/>
          <ac:picMkLst>
            <pc:docMk/>
            <pc:sldMk cId="0" sldId="273"/>
            <ac:picMk id="7" creationId="{1F378496-B8C4-6016-6C8B-05A669FFAB9B}"/>
          </ac:picMkLst>
        </pc:picChg>
      </pc:sldChg>
      <pc:sldChg chg="addSp delSp modSp mod">
        <pc:chgData name="Christine Hubbard" userId="fb551d83-5fae-4a65-88e9-8717d43d2cc9" providerId="ADAL" clId="{490A31EE-4073-4AFB-9C19-B5826A119316}" dt="2024-03-24T18:45:17.786" v="4681" actId="962"/>
        <pc:sldMkLst>
          <pc:docMk/>
          <pc:sldMk cId="0" sldId="274"/>
        </pc:sldMkLst>
        <pc:spChg chg="del mod">
          <ac:chgData name="Christine Hubbard" userId="fb551d83-5fae-4a65-88e9-8717d43d2cc9" providerId="ADAL" clId="{490A31EE-4073-4AFB-9C19-B5826A119316}" dt="2024-03-22T21:02:20.528" v="1870" actId="478"/>
          <ac:spMkLst>
            <pc:docMk/>
            <pc:sldMk cId="0" sldId="274"/>
            <ac:spMk id="2" creationId="{409A7BCA-B1EA-6D1D-1FCF-F18D17B8CF54}"/>
          </ac:spMkLst>
        </pc:spChg>
        <pc:spChg chg="add del mod">
          <ac:chgData name="Christine Hubbard" userId="fb551d83-5fae-4a65-88e9-8717d43d2cc9" providerId="ADAL" clId="{490A31EE-4073-4AFB-9C19-B5826A119316}" dt="2024-03-23T19:38:29.321" v="1986" actId="931"/>
          <ac:spMkLst>
            <pc:docMk/>
            <pc:sldMk cId="0" sldId="274"/>
            <ac:spMk id="4" creationId="{09B92C38-B1C4-556A-B621-8FEA41D96E49}"/>
          </ac:spMkLst>
        </pc:spChg>
        <pc:spChg chg="add mod">
          <ac:chgData name="Christine Hubbard" userId="fb551d83-5fae-4a65-88e9-8717d43d2cc9" providerId="ADAL" clId="{490A31EE-4073-4AFB-9C19-B5826A119316}" dt="2024-03-24T01:27:54.810" v="2954" actId="478"/>
          <ac:spMkLst>
            <pc:docMk/>
            <pc:sldMk cId="0" sldId="274"/>
            <ac:spMk id="8" creationId="{0A3A726C-FA80-01E8-B4DB-DF5DBB46BF37}"/>
          </ac:spMkLst>
        </pc:spChg>
        <pc:spChg chg="add mod">
          <ac:chgData name="Christine Hubbard" userId="fb551d83-5fae-4a65-88e9-8717d43d2cc9" providerId="ADAL" clId="{490A31EE-4073-4AFB-9C19-B5826A119316}" dt="2024-03-24T01:27:58.477" v="2955" actId="478"/>
          <ac:spMkLst>
            <pc:docMk/>
            <pc:sldMk cId="0" sldId="274"/>
            <ac:spMk id="10" creationId="{49637CA5-3E5A-7058-2962-B1DB687F00DA}"/>
          </ac:spMkLst>
        </pc:spChg>
        <pc:spChg chg="add mod">
          <ac:chgData name="Christine Hubbard" userId="fb551d83-5fae-4a65-88e9-8717d43d2cc9" providerId="ADAL" clId="{490A31EE-4073-4AFB-9C19-B5826A119316}" dt="2024-03-24T01:28:06.902" v="2958" actId="478"/>
          <ac:spMkLst>
            <pc:docMk/>
            <pc:sldMk cId="0" sldId="274"/>
            <ac:spMk id="12" creationId="{BB62EF83-881D-4442-9D61-38DA909132A6}"/>
          </ac:spMkLst>
        </pc:spChg>
        <pc:spChg chg="add mod">
          <ac:chgData name="Christine Hubbard" userId="fb551d83-5fae-4a65-88e9-8717d43d2cc9" providerId="ADAL" clId="{490A31EE-4073-4AFB-9C19-B5826A119316}" dt="2024-03-24T02:23:06.460" v="3622" actId="13244"/>
          <ac:spMkLst>
            <pc:docMk/>
            <pc:sldMk cId="0" sldId="274"/>
            <ac:spMk id="14" creationId="{AF9A55B8-B6D3-A2FC-A29D-A32D363E9EB1}"/>
          </ac:spMkLst>
        </pc:spChg>
        <pc:spChg chg="add mod">
          <ac:chgData name="Christine Hubbard" userId="fb551d83-5fae-4a65-88e9-8717d43d2cc9" providerId="ADAL" clId="{490A31EE-4073-4AFB-9C19-B5826A119316}" dt="2024-03-24T01:28:08.869" v="2960" actId="478"/>
          <ac:spMkLst>
            <pc:docMk/>
            <pc:sldMk cId="0" sldId="274"/>
            <ac:spMk id="16" creationId="{B54F8346-7092-2579-1E4B-1AAC3903A3FB}"/>
          </ac:spMkLst>
        </pc:spChg>
        <pc:spChg chg="add mod">
          <ac:chgData name="Christine Hubbard" userId="fb551d83-5fae-4a65-88e9-8717d43d2cc9" providerId="ADAL" clId="{490A31EE-4073-4AFB-9C19-B5826A119316}" dt="2024-03-24T01:28:09.519" v="2961" actId="478"/>
          <ac:spMkLst>
            <pc:docMk/>
            <pc:sldMk cId="0" sldId="274"/>
            <ac:spMk id="18" creationId="{ED45B972-665B-68A2-B8C7-9ABE8230BA77}"/>
          </ac:spMkLst>
        </pc:spChg>
        <pc:spChg chg="add mod">
          <ac:chgData name="Christine Hubbard" userId="fb551d83-5fae-4a65-88e9-8717d43d2cc9" providerId="ADAL" clId="{490A31EE-4073-4AFB-9C19-B5826A119316}" dt="2024-03-24T01:28:10.591" v="2962" actId="478"/>
          <ac:spMkLst>
            <pc:docMk/>
            <pc:sldMk cId="0" sldId="274"/>
            <ac:spMk id="20" creationId="{C0CE47DF-6C1D-ACAE-688B-F77DD5CD8A4E}"/>
          </ac:spMkLst>
        </pc:spChg>
        <pc:spChg chg="add mod">
          <ac:chgData name="Christine Hubbard" userId="fb551d83-5fae-4a65-88e9-8717d43d2cc9" providerId="ADAL" clId="{490A31EE-4073-4AFB-9C19-B5826A119316}" dt="2024-03-24T01:28:11.353" v="2963" actId="478"/>
          <ac:spMkLst>
            <pc:docMk/>
            <pc:sldMk cId="0" sldId="274"/>
            <ac:spMk id="22" creationId="{EC173564-95C2-5A69-B36D-F9B2C29E28A4}"/>
          </ac:spMkLst>
        </pc:spChg>
        <pc:spChg chg="add mod">
          <ac:chgData name="Christine Hubbard" userId="fb551d83-5fae-4a65-88e9-8717d43d2cc9" providerId="ADAL" clId="{490A31EE-4073-4AFB-9C19-B5826A119316}" dt="2024-03-24T01:28:12.156" v="2964" actId="478"/>
          <ac:spMkLst>
            <pc:docMk/>
            <pc:sldMk cId="0" sldId="274"/>
            <ac:spMk id="24" creationId="{623A102E-CC4E-204E-036C-F594CEC51F67}"/>
          </ac:spMkLst>
        </pc:spChg>
        <pc:spChg chg="add mod">
          <ac:chgData name="Christine Hubbard" userId="fb551d83-5fae-4a65-88e9-8717d43d2cc9" providerId="ADAL" clId="{490A31EE-4073-4AFB-9C19-B5826A119316}" dt="2024-03-24T01:28:12.889" v="2965" actId="478"/>
          <ac:spMkLst>
            <pc:docMk/>
            <pc:sldMk cId="0" sldId="274"/>
            <ac:spMk id="26" creationId="{F6AB7BF7-5618-9CA0-C767-E988471275E0}"/>
          </ac:spMkLst>
        </pc:spChg>
        <pc:spChg chg="add mod">
          <ac:chgData name="Christine Hubbard" userId="fb551d83-5fae-4a65-88e9-8717d43d2cc9" providerId="ADAL" clId="{490A31EE-4073-4AFB-9C19-B5826A119316}" dt="2024-03-24T01:28:13.462" v="2966" actId="478"/>
          <ac:spMkLst>
            <pc:docMk/>
            <pc:sldMk cId="0" sldId="274"/>
            <ac:spMk id="28" creationId="{C0097A6A-F408-2D7E-C410-A3CB33112677}"/>
          </ac:spMkLst>
        </pc:spChg>
        <pc:spChg chg="add mod">
          <ac:chgData name="Christine Hubbard" userId="fb551d83-5fae-4a65-88e9-8717d43d2cc9" providerId="ADAL" clId="{490A31EE-4073-4AFB-9C19-B5826A119316}" dt="2024-03-24T01:28:14.305" v="2967" actId="478"/>
          <ac:spMkLst>
            <pc:docMk/>
            <pc:sldMk cId="0" sldId="274"/>
            <ac:spMk id="30" creationId="{94736400-4A26-2E09-2DFC-EB8CE7DDE803}"/>
          </ac:spMkLst>
        </pc:spChg>
        <pc:spChg chg="del">
          <ac:chgData name="Christine Hubbard" userId="fb551d83-5fae-4a65-88e9-8717d43d2cc9" providerId="ADAL" clId="{490A31EE-4073-4AFB-9C19-B5826A119316}" dt="2024-03-24T01:27:54.810" v="2954" actId="478"/>
          <ac:spMkLst>
            <pc:docMk/>
            <pc:sldMk cId="0" sldId="274"/>
            <ac:spMk id="425" creationId="{00000000-0000-0000-0000-000000000000}"/>
          </ac:spMkLst>
        </pc:spChg>
        <pc:spChg chg="del">
          <ac:chgData name="Christine Hubbard" userId="fb551d83-5fae-4a65-88e9-8717d43d2cc9" providerId="ADAL" clId="{490A31EE-4073-4AFB-9C19-B5826A119316}" dt="2024-03-24T01:28:07.688" v="2959" actId="478"/>
          <ac:spMkLst>
            <pc:docMk/>
            <pc:sldMk cId="0" sldId="274"/>
            <ac:spMk id="426" creationId="{00000000-0000-0000-0000-000000000000}"/>
          </ac:spMkLst>
        </pc:spChg>
        <pc:spChg chg="del">
          <ac:chgData name="Christine Hubbard" userId="fb551d83-5fae-4a65-88e9-8717d43d2cc9" providerId="ADAL" clId="{490A31EE-4073-4AFB-9C19-B5826A119316}" dt="2024-03-24T01:27:58.477" v="2955" actId="478"/>
          <ac:spMkLst>
            <pc:docMk/>
            <pc:sldMk cId="0" sldId="274"/>
            <ac:spMk id="427" creationId="{00000000-0000-0000-0000-000000000000}"/>
          </ac:spMkLst>
        </pc:spChg>
        <pc:spChg chg="del mod">
          <ac:chgData name="Christine Hubbard" userId="fb551d83-5fae-4a65-88e9-8717d43d2cc9" providerId="ADAL" clId="{490A31EE-4073-4AFB-9C19-B5826A119316}" dt="2024-03-24T01:28:06.902" v="2958" actId="478"/>
          <ac:spMkLst>
            <pc:docMk/>
            <pc:sldMk cId="0" sldId="274"/>
            <ac:spMk id="428" creationId="{00000000-0000-0000-0000-000000000000}"/>
          </ac:spMkLst>
        </pc:spChg>
        <pc:spChg chg="del">
          <ac:chgData name="Christine Hubbard" userId="fb551d83-5fae-4a65-88e9-8717d43d2cc9" providerId="ADAL" clId="{490A31EE-4073-4AFB-9C19-B5826A119316}" dt="2024-03-24T01:28:08.869" v="2960" actId="478"/>
          <ac:spMkLst>
            <pc:docMk/>
            <pc:sldMk cId="0" sldId="274"/>
            <ac:spMk id="429" creationId="{00000000-0000-0000-0000-000000000000}"/>
          </ac:spMkLst>
        </pc:spChg>
        <pc:spChg chg="del">
          <ac:chgData name="Christine Hubbard" userId="fb551d83-5fae-4a65-88e9-8717d43d2cc9" providerId="ADAL" clId="{490A31EE-4073-4AFB-9C19-B5826A119316}" dt="2024-03-24T01:28:09.519" v="2961" actId="478"/>
          <ac:spMkLst>
            <pc:docMk/>
            <pc:sldMk cId="0" sldId="274"/>
            <ac:spMk id="430" creationId="{00000000-0000-0000-0000-000000000000}"/>
          </ac:spMkLst>
        </pc:spChg>
        <pc:spChg chg="del">
          <ac:chgData name="Christine Hubbard" userId="fb551d83-5fae-4a65-88e9-8717d43d2cc9" providerId="ADAL" clId="{490A31EE-4073-4AFB-9C19-B5826A119316}" dt="2024-03-24T01:28:10.591" v="2962" actId="478"/>
          <ac:spMkLst>
            <pc:docMk/>
            <pc:sldMk cId="0" sldId="274"/>
            <ac:spMk id="431" creationId="{00000000-0000-0000-0000-000000000000}"/>
          </ac:spMkLst>
        </pc:spChg>
        <pc:spChg chg="del">
          <ac:chgData name="Christine Hubbard" userId="fb551d83-5fae-4a65-88e9-8717d43d2cc9" providerId="ADAL" clId="{490A31EE-4073-4AFB-9C19-B5826A119316}" dt="2024-03-24T01:28:11.353" v="2963" actId="478"/>
          <ac:spMkLst>
            <pc:docMk/>
            <pc:sldMk cId="0" sldId="274"/>
            <ac:spMk id="432" creationId="{00000000-0000-0000-0000-000000000000}"/>
          </ac:spMkLst>
        </pc:spChg>
        <pc:spChg chg="del">
          <ac:chgData name="Christine Hubbard" userId="fb551d83-5fae-4a65-88e9-8717d43d2cc9" providerId="ADAL" clId="{490A31EE-4073-4AFB-9C19-B5826A119316}" dt="2024-03-24T01:28:12.156" v="2964" actId="478"/>
          <ac:spMkLst>
            <pc:docMk/>
            <pc:sldMk cId="0" sldId="274"/>
            <ac:spMk id="433" creationId="{00000000-0000-0000-0000-000000000000}"/>
          </ac:spMkLst>
        </pc:spChg>
        <pc:spChg chg="del">
          <ac:chgData name="Christine Hubbard" userId="fb551d83-5fae-4a65-88e9-8717d43d2cc9" providerId="ADAL" clId="{490A31EE-4073-4AFB-9C19-B5826A119316}" dt="2024-03-24T01:28:12.889" v="2965" actId="478"/>
          <ac:spMkLst>
            <pc:docMk/>
            <pc:sldMk cId="0" sldId="274"/>
            <ac:spMk id="434" creationId="{00000000-0000-0000-0000-000000000000}"/>
          </ac:spMkLst>
        </pc:spChg>
        <pc:spChg chg="del">
          <ac:chgData name="Christine Hubbard" userId="fb551d83-5fae-4a65-88e9-8717d43d2cc9" providerId="ADAL" clId="{490A31EE-4073-4AFB-9C19-B5826A119316}" dt="2024-03-24T01:28:13.462" v="2966" actId="478"/>
          <ac:spMkLst>
            <pc:docMk/>
            <pc:sldMk cId="0" sldId="274"/>
            <ac:spMk id="435" creationId="{00000000-0000-0000-0000-000000000000}"/>
          </ac:spMkLst>
        </pc:spChg>
        <pc:spChg chg="del">
          <ac:chgData name="Christine Hubbard" userId="fb551d83-5fae-4a65-88e9-8717d43d2cc9" providerId="ADAL" clId="{490A31EE-4073-4AFB-9C19-B5826A119316}" dt="2024-03-24T01:28:14.305" v="2967" actId="478"/>
          <ac:spMkLst>
            <pc:docMk/>
            <pc:sldMk cId="0" sldId="274"/>
            <ac:spMk id="436" creationId="{00000000-0000-0000-0000-000000000000}"/>
          </ac:spMkLst>
        </pc:spChg>
        <pc:picChg chg="add mod">
          <ac:chgData name="Christine Hubbard" userId="fb551d83-5fae-4a65-88e9-8717d43d2cc9" providerId="ADAL" clId="{490A31EE-4073-4AFB-9C19-B5826A119316}" dt="2024-03-24T18:45:17.786" v="4681" actId="962"/>
          <ac:picMkLst>
            <pc:docMk/>
            <pc:sldMk cId="0" sldId="274"/>
            <ac:picMk id="6" creationId="{2BF52F1E-81AA-7593-3C6A-5E461797323A}"/>
          </ac:picMkLst>
        </pc:picChg>
        <pc:picChg chg="del">
          <ac:chgData name="Christine Hubbard" userId="fb551d83-5fae-4a65-88e9-8717d43d2cc9" providerId="ADAL" clId="{490A31EE-4073-4AFB-9C19-B5826A119316}" dt="2024-03-22T17:23:26.314" v="11" actId="478"/>
          <ac:picMkLst>
            <pc:docMk/>
            <pc:sldMk cId="0" sldId="274"/>
            <ac:picMk id="443" creationId="{00000000-0000-0000-0000-000000000000}"/>
          </ac:picMkLst>
        </pc:picChg>
        <pc:cxnChg chg="del">
          <ac:chgData name="Christine Hubbard" userId="fb551d83-5fae-4a65-88e9-8717d43d2cc9" providerId="ADAL" clId="{490A31EE-4073-4AFB-9C19-B5826A119316}" dt="2024-03-24T02:04:36.767" v="3281" actId="478"/>
          <ac:cxnSpMkLst>
            <pc:docMk/>
            <pc:sldMk cId="0" sldId="274"/>
            <ac:cxnSpMk id="437" creationId="{00000000-0000-0000-0000-000000000000}"/>
          </ac:cxnSpMkLst>
        </pc:cxnChg>
        <pc:cxnChg chg="del">
          <ac:chgData name="Christine Hubbard" userId="fb551d83-5fae-4a65-88e9-8717d43d2cc9" providerId="ADAL" clId="{490A31EE-4073-4AFB-9C19-B5826A119316}" dt="2024-03-24T02:04:35.735" v="3280" actId="478"/>
          <ac:cxnSpMkLst>
            <pc:docMk/>
            <pc:sldMk cId="0" sldId="274"/>
            <ac:cxnSpMk id="438" creationId="{00000000-0000-0000-0000-000000000000}"/>
          </ac:cxnSpMkLst>
        </pc:cxnChg>
        <pc:cxnChg chg="del">
          <ac:chgData name="Christine Hubbard" userId="fb551d83-5fae-4a65-88e9-8717d43d2cc9" providerId="ADAL" clId="{490A31EE-4073-4AFB-9C19-B5826A119316}" dt="2024-03-24T02:04:38.242" v="3282" actId="478"/>
          <ac:cxnSpMkLst>
            <pc:docMk/>
            <pc:sldMk cId="0" sldId="274"/>
            <ac:cxnSpMk id="439" creationId="{00000000-0000-0000-0000-000000000000}"/>
          </ac:cxnSpMkLst>
        </pc:cxnChg>
        <pc:cxnChg chg="del">
          <ac:chgData name="Christine Hubbard" userId="fb551d83-5fae-4a65-88e9-8717d43d2cc9" providerId="ADAL" clId="{490A31EE-4073-4AFB-9C19-B5826A119316}" dt="2024-03-24T02:04:39.284" v="3283" actId="478"/>
          <ac:cxnSpMkLst>
            <pc:docMk/>
            <pc:sldMk cId="0" sldId="274"/>
            <ac:cxnSpMk id="440" creationId="{00000000-0000-0000-0000-000000000000}"/>
          </ac:cxnSpMkLst>
        </pc:cxnChg>
        <pc:cxnChg chg="del">
          <ac:chgData name="Christine Hubbard" userId="fb551d83-5fae-4a65-88e9-8717d43d2cc9" providerId="ADAL" clId="{490A31EE-4073-4AFB-9C19-B5826A119316}" dt="2024-03-24T02:04:33.320" v="3278" actId="478"/>
          <ac:cxnSpMkLst>
            <pc:docMk/>
            <pc:sldMk cId="0" sldId="274"/>
            <ac:cxnSpMk id="441" creationId="{00000000-0000-0000-0000-000000000000}"/>
          </ac:cxnSpMkLst>
        </pc:cxnChg>
        <pc:cxnChg chg="del">
          <ac:chgData name="Christine Hubbard" userId="fb551d83-5fae-4a65-88e9-8717d43d2cc9" providerId="ADAL" clId="{490A31EE-4073-4AFB-9C19-B5826A119316}" dt="2024-03-24T02:04:34.310" v="3279" actId="478"/>
          <ac:cxnSpMkLst>
            <pc:docMk/>
            <pc:sldMk cId="0" sldId="274"/>
            <ac:cxnSpMk id="442" creationId="{00000000-0000-0000-0000-000000000000}"/>
          </ac:cxnSpMkLst>
        </pc:cxnChg>
      </pc:sldChg>
      <pc:sldChg chg="addSp delSp modSp mod chgLayout">
        <pc:chgData name="Christine Hubbard" userId="fb551d83-5fae-4a65-88e9-8717d43d2cc9" providerId="ADAL" clId="{490A31EE-4073-4AFB-9C19-B5826A119316}" dt="2024-03-24T02:17:32.803" v="3596" actId="962"/>
        <pc:sldMkLst>
          <pc:docMk/>
          <pc:sldMk cId="0" sldId="275"/>
        </pc:sldMkLst>
        <pc:spChg chg="del">
          <ac:chgData name="Christine Hubbard" userId="fb551d83-5fae-4a65-88e9-8717d43d2cc9" providerId="ADAL" clId="{490A31EE-4073-4AFB-9C19-B5826A119316}" dt="2024-03-23T19:40:14.854" v="2028" actId="478"/>
          <ac:spMkLst>
            <pc:docMk/>
            <pc:sldMk cId="0" sldId="275"/>
            <ac:spMk id="3" creationId="{34F23B1F-4FC4-2BBA-0B8E-A7EA3E49644D}"/>
          </ac:spMkLst>
        </pc:spChg>
        <pc:spChg chg="add del mod">
          <ac:chgData name="Christine Hubbard" userId="fb551d83-5fae-4a65-88e9-8717d43d2cc9" providerId="ADAL" clId="{490A31EE-4073-4AFB-9C19-B5826A119316}" dt="2024-03-23T19:39:55.780" v="2025" actId="700"/>
          <ac:spMkLst>
            <pc:docMk/>
            <pc:sldMk cId="0" sldId="275"/>
            <ac:spMk id="5" creationId="{4A205672-6DB1-2260-E104-E1DC0074D8C0}"/>
          </ac:spMkLst>
        </pc:spChg>
        <pc:spChg chg="add del mod">
          <ac:chgData name="Christine Hubbard" userId="fb551d83-5fae-4a65-88e9-8717d43d2cc9" providerId="ADAL" clId="{490A31EE-4073-4AFB-9C19-B5826A119316}" dt="2024-03-23T19:39:55.780" v="2025" actId="700"/>
          <ac:spMkLst>
            <pc:docMk/>
            <pc:sldMk cId="0" sldId="275"/>
            <ac:spMk id="7" creationId="{FB7B13E3-50D6-CFA4-DC7C-69F1C9843DDC}"/>
          </ac:spMkLst>
        </pc:spChg>
        <pc:spChg chg="add del mod">
          <ac:chgData name="Christine Hubbard" userId="fb551d83-5fae-4a65-88e9-8717d43d2cc9" providerId="ADAL" clId="{490A31EE-4073-4AFB-9C19-B5826A119316}" dt="2024-03-23T19:39:55.780" v="2025" actId="700"/>
          <ac:spMkLst>
            <pc:docMk/>
            <pc:sldMk cId="0" sldId="275"/>
            <ac:spMk id="9" creationId="{1EF35536-35CB-ACE9-9D36-26695D5E37BE}"/>
          </ac:spMkLst>
        </pc:spChg>
        <pc:spChg chg="add del mod">
          <ac:chgData name="Christine Hubbard" userId="fb551d83-5fae-4a65-88e9-8717d43d2cc9" providerId="ADAL" clId="{490A31EE-4073-4AFB-9C19-B5826A119316}" dt="2024-03-23T19:39:55.780" v="2025" actId="700"/>
          <ac:spMkLst>
            <pc:docMk/>
            <pc:sldMk cId="0" sldId="275"/>
            <ac:spMk id="11" creationId="{61BD509F-0557-C9D1-BDCD-29E92EF5E419}"/>
          </ac:spMkLst>
        </pc:spChg>
        <pc:spChg chg="add del mod ord">
          <ac:chgData name="Christine Hubbard" userId="fb551d83-5fae-4a65-88e9-8717d43d2cc9" providerId="ADAL" clId="{490A31EE-4073-4AFB-9C19-B5826A119316}" dt="2024-03-23T19:50:54.350" v="2230" actId="700"/>
          <ac:spMkLst>
            <pc:docMk/>
            <pc:sldMk cId="0" sldId="275"/>
            <ac:spMk id="12" creationId="{0259CD78-FA2C-9963-17A7-B9398329141B}"/>
          </ac:spMkLst>
        </pc:spChg>
        <pc:spChg chg="add del mod ord">
          <ac:chgData name="Christine Hubbard" userId="fb551d83-5fae-4a65-88e9-8717d43d2cc9" providerId="ADAL" clId="{490A31EE-4073-4AFB-9C19-B5826A119316}" dt="2024-03-23T19:50:54.350" v="2230" actId="700"/>
          <ac:spMkLst>
            <pc:docMk/>
            <pc:sldMk cId="0" sldId="275"/>
            <ac:spMk id="13" creationId="{378495CB-49BB-4F2F-BCE6-30EDAF4740AC}"/>
          </ac:spMkLst>
        </pc:spChg>
        <pc:spChg chg="add del mod ord">
          <ac:chgData name="Christine Hubbard" userId="fb551d83-5fae-4a65-88e9-8717d43d2cc9" providerId="ADAL" clId="{490A31EE-4073-4AFB-9C19-B5826A119316}" dt="2024-03-23T19:50:54.350" v="2230" actId="700"/>
          <ac:spMkLst>
            <pc:docMk/>
            <pc:sldMk cId="0" sldId="275"/>
            <ac:spMk id="14" creationId="{637527AC-DE48-3725-18C7-657BF7A79620}"/>
          </ac:spMkLst>
        </pc:spChg>
        <pc:spChg chg="add del mod ord">
          <ac:chgData name="Christine Hubbard" userId="fb551d83-5fae-4a65-88e9-8717d43d2cc9" providerId="ADAL" clId="{490A31EE-4073-4AFB-9C19-B5826A119316}" dt="2024-03-23T19:50:54.350" v="2230" actId="700"/>
          <ac:spMkLst>
            <pc:docMk/>
            <pc:sldMk cId="0" sldId="275"/>
            <ac:spMk id="15" creationId="{0C33F040-C47F-928C-7521-35FB523BE0A6}"/>
          </ac:spMkLst>
        </pc:spChg>
        <pc:spChg chg="add del mod ord">
          <ac:chgData name="Christine Hubbard" userId="fb551d83-5fae-4a65-88e9-8717d43d2cc9" providerId="ADAL" clId="{490A31EE-4073-4AFB-9C19-B5826A119316}" dt="2024-03-23T19:50:54.350" v="2230" actId="700"/>
          <ac:spMkLst>
            <pc:docMk/>
            <pc:sldMk cId="0" sldId="275"/>
            <ac:spMk id="16" creationId="{B0739CEE-61B0-1BCF-36F1-9F32FE454B92}"/>
          </ac:spMkLst>
        </pc:spChg>
        <pc:spChg chg="add mod ord">
          <ac:chgData name="Christine Hubbard" userId="fb551d83-5fae-4a65-88e9-8717d43d2cc9" providerId="ADAL" clId="{490A31EE-4073-4AFB-9C19-B5826A119316}" dt="2024-03-24T02:17:12.489" v="3592" actId="13244"/>
          <ac:spMkLst>
            <pc:docMk/>
            <pc:sldMk cId="0" sldId="275"/>
            <ac:spMk id="17" creationId="{DA1DA260-80C8-99D0-6032-00DFEB64C010}"/>
          </ac:spMkLst>
        </pc:spChg>
        <pc:spChg chg="add del mod ord">
          <ac:chgData name="Christine Hubbard" userId="fb551d83-5fae-4a65-88e9-8717d43d2cc9" providerId="ADAL" clId="{490A31EE-4073-4AFB-9C19-B5826A119316}" dt="2024-03-24T00:53:47.267" v="2543" actId="931"/>
          <ac:spMkLst>
            <pc:docMk/>
            <pc:sldMk cId="0" sldId="275"/>
            <ac:spMk id="18" creationId="{110FE4F8-3514-81EC-C899-9CF1265817F3}"/>
          </ac:spMkLst>
        </pc:spChg>
        <pc:spChg chg="add del mod ord">
          <ac:chgData name="Christine Hubbard" userId="fb551d83-5fae-4a65-88e9-8717d43d2cc9" providerId="ADAL" clId="{490A31EE-4073-4AFB-9C19-B5826A119316}" dt="2024-03-24T00:53:49.963" v="2546" actId="931"/>
          <ac:spMkLst>
            <pc:docMk/>
            <pc:sldMk cId="0" sldId="275"/>
            <ac:spMk id="19" creationId="{0BBC09C0-1671-48BA-8FAE-E161A4E929C8}"/>
          </ac:spMkLst>
        </pc:spChg>
        <pc:spChg chg="add del mod ord">
          <ac:chgData name="Christine Hubbard" userId="fb551d83-5fae-4a65-88e9-8717d43d2cc9" providerId="ADAL" clId="{490A31EE-4073-4AFB-9C19-B5826A119316}" dt="2024-03-24T00:53:54.031" v="2549" actId="931"/>
          <ac:spMkLst>
            <pc:docMk/>
            <pc:sldMk cId="0" sldId="275"/>
            <ac:spMk id="20" creationId="{A29429FE-EAA8-489C-1758-7C208F415707}"/>
          </ac:spMkLst>
        </pc:spChg>
        <pc:spChg chg="add del mod ord">
          <ac:chgData name="Christine Hubbard" userId="fb551d83-5fae-4a65-88e9-8717d43d2cc9" providerId="ADAL" clId="{490A31EE-4073-4AFB-9C19-B5826A119316}" dt="2024-03-24T00:53:58.004" v="2552" actId="931"/>
          <ac:spMkLst>
            <pc:docMk/>
            <pc:sldMk cId="0" sldId="275"/>
            <ac:spMk id="21" creationId="{E037E92B-61DC-F291-CE53-3A8F0505320B}"/>
          </ac:spMkLst>
        </pc:spChg>
        <pc:spChg chg="add mod">
          <ac:chgData name="Christine Hubbard" userId="fb551d83-5fae-4a65-88e9-8717d43d2cc9" providerId="ADAL" clId="{490A31EE-4073-4AFB-9C19-B5826A119316}" dt="2024-03-24T01:28:22.213" v="2968" actId="478"/>
          <ac:spMkLst>
            <pc:docMk/>
            <pc:sldMk cId="0" sldId="275"/>
            <ac:spMk id="31" creationId="{41BBEC1B-FAF4-67CF-3AA9-0F6025591803}"/>
          </ac:spMkLst>
        </pc:spChg>
        <pc:spChg chg="add mod">
          <ac:chgData name="Christine Hubbard" userId="fb551d83-5fae-4a65-88e9-8717d43d2cc9" providerId="ADAL" clId="{490A31EE-4073-4AFB-9C19-B5826A119316}" dt="2024-03-24T01:28:23.992" v="2969" actId="478"/>
          <ac:spMkLst>
            <pc:docMk/>
            <pc:sldMk cId="0" sldId="275"/>
            <ac:spMk id="33" creationId="{01F8E5DB-8E1C-BCDC-E09E-4C136E28F962}"/>
          </ac:spMkLst>
        </pc:spChg>
        <pc:spChg chg="add mod">
          <ac:chgData name="Christine Hubbard" userId="fb551d83-5fae-4a65-88e9-8717d43d2cc9" providerId="ADAL" clId="{490A31EE-4073-4AFB-9C19-B5826A119316}" dt="2024-03-24T01:28:26.344" v="2970" actId="478"/>
          <ac:spMkLst>
            <pc:docMk/>
            <pc:sldMk cId="0" sldId="275"/>
            <ac:spMk id="35" creationId="{B6C45DA3-D481-CBE6-3777-DD15669FACEF}"/>
          </ac:spMkLst>
        </pc:spChg>
        <pc:spChg chg="add mod">
          <ac:chgData name="Christine Hubbard" userId="fb551d83-5fae-4a65-88e9-8717d43d2cc9" providerId="ADAL" clId="{490A31EE-4073-4AFB-9C19-B5826A119316}" dt="2024-03-24T01:28:28.771" v="2971" actId="478"/>
          <ac:spMkLst>
            <pc:docMk/>
            <pc:sldMk cId="0" sldId="275"/>
            <ac:spMk id="37" creationId="{FB9ED571-9980-2C40-2E4E-89544F9F5834}"/>
          </ac:spMkLst>
        </pc:spChg>
        <pc:spChg chg="add mod">
          <ac:chgData name="Christine Hubbard" userId="fb551d83-5fae-4a65-88e9-8717d43d2cc9" providerId="ADAL" clId="{490A31EE-4073-4AFB-9C19-B5826A119316}" dt="2024-03-24T01:28:31.274" v="2972" actId="478"/>
          <ac:spMkLst>
            <pc:docMk/>
            <pc:sldMk cId="0" sldId="275"/>
            <ac:spMk id="39" creationId="{AC6B8E83-3432-16A8-764B-FAD68815DD3B}"/>
          </ac:spMkLst>
        </pc:spChg>
        <pc:spChg chg="add mod">
          <ac:chgData name="Christine Hubbard" userId="fb551d83-5fae-4a65-88e9-8717d43d2cc9" providerId="ADAL" clId="{490A31EE-4073-4AFB-9C19-B5826A119316}" dt="2024-03-24T01:28:33.694" v="2973" actId="478"/>
          <ac:spMkLst>
            <pc:docMk/>
            <pc:sldMk cId="0" sldId="275"/>
            <ac:spMk id="41" creationId="{7DCA0A9A-B7FE-BF76-2B2D-EC5C1610428D}"/>
          </ac:spMkLst>
        </pc:spChg>
        <pc:spChg chg="add mod">
          <ac:chgData name="Christine Hubbard" userId="fb551d83-5fae-4a65-88e9-8717d43d2cc9" providerId="ADAL" clId="{490A31EE-4073-4AFB-9C19-B5826A119316}" dt="2024-03-24T01:28:36.095" v="2974" actId="478"/>
          <ac:spMkLst>
            <pc:docMk/>
            <pc:sldMk cId="0" sldId="275"/>
            <ac:spMk id="43" creationId="{100898B5-7726-FD9C-968D-364D8FCDB56C}"/>
          </ac:spMkLst>
        </pc:spChg>
        <pc:spChg chg="add mod">
          <ac:chgData name="Christine Hubbard" userId="fb551d83-5fae-4a65-88e9-8717d43d2cc9" providerId="ADAL" clId="{490A31EE-4073-4AFB-9C19-B5826A119316}" dt="2024-03-24T01:28:38.479" v="2975" actId="478"/>
          <ac:spMkLst>
            <pc:docMk/>
            <pc:sldMk cId="0" sldId="275"/>
            <ac:spMk id="45" creationId="{A4854456-40B8-D511-8390-9B93651B14B4}"/>
          </ac:spMkLst>
        </pc:spChg>
        <pc:spChg chg="del mod ord">
          <ac:chgData name="Christine Hubbard" userId="fb551d83-5fae-4a65-88e9-8717d43d2cc9" providerId="ADAL" clId="{490A31EE-4073-4AFB-9C19-B5826A119316}" dt="2024-03-24T01:28:22.213" v="2968" actId="478"/>
          <ac:spMkLst>
            <pc:docMk/>
            <pc:sldMk cId="0" sldId="275"/>
            <ac:spMk id="448" creationId="{00000000-0000-0000-0000-000000000000}"/>
          </ac:spMkLst>
        </pc:spChg>
        <pc:spChg chg="del mod ord">
          <ac:chgData name="Christine Hubbard" userId="fb551d83-5fae-4a65-88e9-8717d43d2cc9" providerId="ADAL" clId="{490A31EE-4073-4AFB-9C19-B5826A119316}" dt="2024-03-24T01:28:23.992" v="2969" actId="478"/>
          <ac:spMkLst>
            <pc:docMk/>
            <pc:sldMk cId="0" sldId="275"/>
            <ac:spMk id="449" creationId="{00000000-0000-0000-0000-000000000000}"/>
          </ac:spMkLst>
        </pc:spChg>
        <pc:spChg chg="del mod ord">
          <ac:chgData name="Christine Hubbard" userId="fb551d83-5fae-4a65-88e9-8717d43d2cc9" providerId="ADAL" clId="{490A31EE-4073-4AFB-9C19-B5826A119316}" dt="2024-03-24T01:28:26.344" v="2970" actId="478"/>
          <ac:spMkLst>
            <pc:docMk/>
            <pc:sldMk cId="0" sldId="275"/>
            <ac:spMk id="450" creationId="{00000000-0000-0000-0000-000000000000}"/>
          </ac:spMkLst>
        </pc:spChg>
        <pc:spChg chg="del mod ord">
          <ac:chgData name="Christine Hubbard" userId="fb551d83-5fae-4a65-88e9-8717d43d2cc9" providerId="ADAL" clId="{490A31EE-4073-4AFB-9C19-B5826A119316}" dt="2024-03-24T01:28:28.771" v="2971" actId="478"/>
          <ac:spMkLst>
            <pc:docMk/>
            <pc:sldMk cId="0" sldId="275"/>
            <ac:spMk id="451" creationId="{00000000-0000-0000-0000-000000000000}"/>
          </ac:spMkLst>
        </pc:spChg>
        <pc:spChg chg="del mod ord">
          <ac:chgData name="Christine Hubbard" userId="fb551d83-5fae-4a65-88e9-8717d43d2cc9" providerId="ADAL" clId="{490A31EE-4073-4AFB-9C19-B5826A119316}" dt="2024-03-24T01:28:31.274" v="2972" actId="478"/>
          <ac:spMkLst>
            <pc:docMk/>
            <pc:sldMk cId="0" sldId="275"/>
            <ac:spMk id="452" creationId="{00000000-0000-0000-0000-000000000000}"/>
          </ac:spMkLst>
        </pc:spChg>
        <pc:spChg chg="del mod ord">
          <ac:chgData name="Christine Hubbard" userId="fb551d83-5fae-4a65-88e9-8717d43d2cc9" providerId="ADAL" clId="{490A31EE-4073-4AFB-9C19-B5826A119316}" dt="2024-03-24T01:28:33.694" v="2973" actId="478"/>
          <ac:spMkLst>
            <pc:docMk/>
            <pc:sldMk cId="0" sldId="275"/>
            <ac:spMk id="453" creationId="{00000000-0000-0000-0000-000000000000}"/>
          </ac:spMkLst>
        </pc:spChg>
        <pc:spChg chg="del mod ord">
          <ac:chgData name="Christine Hubbard" userId="fb551d83-5fae-4a65-88e9-8717d43d2cc9" providerId="ADAL" clId="{490A31EE-4073-4AFB-9C19-B5826A119316}" dt="2024-03-24T01:28:36.095" v="2974" actId="478"/>
          <ac:spMkLst>
            <pc:docMk/>
            <pc:sldMk cId="0" sldId="275"/>
            <ac:spMk id="454" creationId="{00000000-0000-0000-0000-000000000000}"/>
          </ac:spMkLst>
        </pc:spChg>
        <pc:spChg chg="del mod ord">
          <ac:chgData name="Christine Hubbard" userId="fb551d83-5fae-4a65-88e9-8717d43d2cc9" providerId="ADAL" clId="{490A31EE-4073-4AFB-9C19-B5826A119316}" dt="2024-03-24T01:28:38.479" v="2975" actId="478"/>
          <ac:spMkLst>
            <pc:docMk/>
            <pc:sldMk cId="0" sldId="275"/>
            <ac:spMk id="455" creationId="{00000000-0000-0000-0000-000000000000}"/>
          </ac:spMkLst>
        </pc:spChg>
        <pc:spChg chg="del mod ord">
          <ac:chgData name="Christine Hubbard" userId="fb551d83-5fae-4a65-88e9-8717d43d2cc9" providerId="ADAL" clId="{490A31EE-4073-4AFB-9C19-B5826A119316}" dt="2024-03-23T19:40:07.040" v="2027" actId="478"/>
          <ac:spMkLst>
            <pc:docMk/>
            <pc:sldMk cId="0" sldId="275"/>
            <ac:spMk id="456" creationId="{00000000-0000-0000-0000-000000000000}"/>
          </ac:spMkLst>
        </pc:spChg>
        <pc:spChg chg="del mod ord">
          <ac:chgData name="Christine Hubbard" userId="fb551d83-5fae-4a65-88e9-8717d43d2cc9" providerId="ADAL" clId="{490A31EE-4073-4AFB-9C19-B5826A119316}" dt="2024-03-23T19:40:00.454" v="2026" actId="478"/>
          <ac:spMkLst>
            <pc:docMk/>
            <pc:sldMk cId="0" sldId="275"/>
            <ac:spMk id="457" creationId="{00000000-0000-0000-0000-000000000000}"/>
          </ac:spMkLst>
        </pc:spChg>
        <pc:spChg chg="del mod ord">
          <ac:chgData name="Christine Hubbard" userId="fb551d83-5fae-4a65-88e9-8717d43d2cc9" providerId="ADAL" clId="{490A31EE-4073-4AFB-9C19-B5826A119316}" dt="2024-03-24T01:28:49.685" v="2977" actId="478"/>
          <ac:spMkLst>
            <pc:docMk/>
            <pc:sldMk cId="0" sldId="275"/>
            <ac:spMk id="458" creationId="{00000000-0000-0000-0000-000000000000}"/>
          </ac:spMkLst>
        </pc:spChg>
        <pc:spChg chg="del mod ord">
          <ac:chgData name="Christine Hubbard" userId="fb551d83-5fae-4a65-88e9-8717d43d2cc9" providerId="ADAL" clId="{490A31EE-4073-4AFB-9C19-B5826A119316}" dt="2024-03-24T01:28:45.484" v="2976" actId="478"/>
          <ac:spMkLst>
            <pc:docMk/>
            <pc:sldMk cId="0" sldId="275"/>
            <ac:spMk id="459" creationId="{00000000-0000-0000-0000-000000000000}"/>
          </ac:spMkLst>
        </pc:spChg>
        <pc:picChg chg="add mod">
          <ac:chgData name="Christine Hubbard" userId="fb551d83-5fae-4a65-88e9-8717d43d2cc9" providerId="ADAL" clId="{490A31EE-4073-4AFB-9C19-B5826A119316}" dt="2024-03-24T02:17:30.541" v="3593" actId="962"/>
          <ac:picMkLst>
            <pc:docMk/>
            <pc:sldMk cId="0" sldId="275"/>
            <ac:picMk id="23" creationId="{E0FE2764-1F75-9D8D-4158-93BFC22BE442}"/>
          </ac:picMkLst>
        </pc:picChg>
        <pc:picChg chg="add mod">
          <ac:chgData name="Christine Hubbard" userId="fb551d83-5fae-4a65-88e9-8717d43d2cc9" providerId="ADAL" clId="{490A31EE-4073-4AFB-9C19-B5826A119316}" dt="2024-03-24T02:17:31.017" v="3594" actId="962"/>
          <ac:picMkLst>
            <pc:docMk/>
            <pc:sldMk cId="0" sldId="275"/>
            <ac:picMk id="25" creationId="{482237FF-CCD8-5BE0-9480-B657017A24F6}"/>
          </ac:picMkLst>
        </pc:picChg>
        <pc:picChg chg="add mod">
          <ac:chgData name="Christine Hubbard" userId="fb551d83-5fae-4a65-88e9-8717d43d2cc9" providerId="ADAL" clId="{490A31EE-4073-4AFB-9C19-B5826A119316}" dt="2024-03-24T02:17:32.207" v="3595" actId="962"/>
          <ac:picMkLst>
            <pc:docMk/>
            <pc:sldMk cId="0" sldId="275"/>
            <ac:picMk id="27" creationId="{6F0165C0-D29B-8925-EB20-56D6EA8FDF21}"/>
          </ac:picMkLst>
        </pc:picChg>
        <pc:picChg chg="add mod">
          <ac:chgData name="Christine Hubbard" userId="fb551d83-5fae-4a65-88e9-8717d43d2cc9" providerId="ADAL" clId="{490A31EE-4073-4AFB-9C19-B5826A119316}" dt="2024-03-24T02:17:32.803" v="3596" actId="962"/>
          <ac:picMkLst>
            <pc:docMk/>
            <pc:sldMk cId="0" sldId="275"/>
            <ac:picMk id="29" creationId="{9CDD6619-EAF0-6CC9-230A-E7AE93EB8C73}"/>
          </ac:picMkLst>
        </pc:picChg>
        <pc:picChg chg="del">
          <ac:chgData name="Christine Hubbard" userId="fb551d83-5fae-4a65-88e9-8717d43d2cc9" providerId="ADAL" clId="{490A31EE-4073-4AFB-9C19-B5826A119316}" dt="2024-03-22T17:23:32.619" v="12" actId="478"/>
          <ac:picMkLst>
            <pc:docMk/>
            <pc:sldMk cId="0" sldId="275"/>
            <ac:picMk id="465" creationId="{00000000-0000-0000-0000-000000000000}"/>
          </ac:picMkLst>
        </pc:picChg>
        <pc:picChg chg="del">
          <ac:chgData name="Christine Hubbard" userId="fb551d83-5fae-4a65-88e9-8717d43d2cc9" providerId="ADAL" clId="{490A31EE-4073-4AFB-9C19-B5826A119316}" dt="2024-03-22T17:23:33.080" v="13" actId="478"/>
          <ac:picMkLst>
            <pc:docMk/>
            <pc:sldMk cId="0" sldId="275"/>
            <ac:picMk id="466" creationId="{00000000-0000-0000-0000-000000000000}"/>
          </ac:picMkLst>
        </pc:picChg>
        <pc:picChg chg="del">
          <ac:chgData name="Christine Hubbard" userId="fb551d83-5fae-4a65-88e9-8717d43d2cc9" providerId="ADAL" clId="{490A31EE-4073-4AFB-9C19-B5826A119316}" dt="2024-03-22T17:23:33.556" v="14" actId="478"/>
          <ac:picMkLst>
            <pc:docMk/>
            <pc:sldMk cId="0" sldId="275"/>
            <ac:picMk id="467" creationId="{00000000-0000-0000-0000-000000000000}"/>
          </ac:picMkLst>
        </pc:picChg>
        <pc:picChg chg="del">
          <ac:chgData name="Christine Hubbard" userId="fb551d83-5fae-4a65-88e9-8717d43d2cc9" providerId="ADAL" clId="{490A31EE-4073-4AFB-9C19-B5826A119316}" dt="2024-03-22T17:23:34.447" v="15" actId="478"/>
          <ac:picMkLst>
            <pc:docMk/>
            <pc:sldMk cId="0" sldId="275"/>
            <ac:picMk id="468" creationId="{00000000-0000-0000-0000-000000000000}"/>
          </ac:picMkLst>
        </pc:picChg>
        <pc:cxnChg chg="del">
          <ac:chgData name="Christine Hubbard" userId="fb551d83-5fae-4a65-88e9-8717d43d2cc9" providerId="ADAL" clId="{490A31EE-4073-4AFB-9C19-B5826A119316}" dt="2024-03-23T19:50:48.705" v="2229" actId="21"/>
          <ac:cxnSpMkLst>
            <pc:docMk/>
            <pc:sldMk cId="0" sldId="275"/>
            <ac:cxnSpMk id="4" creationId="{DAE50014-671A-0564-394E-6B41AC740251}"/>
          </ac:cxnSpMkLst>
        </pc:cxnChg>
      </pc:sldChg>
      <pc:sldChg chg="addSp delSp modSp mod chgLayout">
        <pc:chgData name="Christine Hubbard" userId="fb551d83-5fae-4a65-88e9-8717d43d2cc9" providerId="ADAL" clId="{490A31EE-4073-4AFB-9C19-B5826A119316}" dt="2024-03-24T18:46:45.736" v="4709" actId="962"/>
        <pc:sldMkLst>
          <pc:docMk/>
          <pc:sldMk cId="0" sldId="276"/>
        </pc:sldMkLst>
        <pc:spChg chg="del">
          <ac:chgData name="Christine Hubbard" userId="fb551d83-5fae-4a65-88e9-8717d43d2cc9" providerId="ADAL" clId="{490A31EE-4073-4AFB-9C19-B5826A119316}" dt="2024-03-23T19:39:13.113" v="2004" actId="478"/>
          <ac:spMkLst>
            <pc:docMk/>
            <pc:sldMk cId="0" sldId="276"/>
            <ac:spMk id="2" creationId="{7C843698-0CC7-F8E2-F993-9C8AA3EE722A}"/>
          </ac:spMkLst>
        </pc:spChg>
        <pc:spChg chg="add del mod">
          <ac:chgData name="Christine Hubbard" userId="fb551d83-5fae-4a65-88e9-8717d43d2cc9" providerId="ADAL" clId="{490A31EE-4073-4AFB-9C19-B5826A119316}" dt="2024-03-23T19:39:19.778" v="2005" actId="700"/>
          <ac:spMkLst>
            <pc:docMk/>
            <pc:sldMk cId="0" sldId="276"/>
            <ac:spMk id="4" creationId="{00D4CB27-4290-33C6-20DA-0FABCDC3433D}"/>
          </ac:spMkLst>
        </pc:spChg>
        <pc:spChg chg="add del mod">
          <ac:chgData name="Christine Hubbard" userId="fb551d83-5fae-4a65-88e9-8717d43d2cc9" providerId="ADAL" clId="{490A31EE-4073-4AFB-9C19-B5826A119316}" dt="2024-03-23T19:39:19.778" v="2005" actId="700"/>
          <ac:spMkLst>
            <pc:docMk/>
            <pc:sldMk cId="0" sldId="276"/>
            <ac:spMk id="6" creationId="{6D36B2DB-649C-6E98-FA66-F0B08FD0EF46}"/>
          </ac:spMkLst>
        </pc:spChg>
        <pc:spChg chg="add del mod">
          <ac:chgData name="Christine Hubbard" userId="fb551d83-5fae-4a65-88e9-8717d43d2cc9" providerId="ADAL" clId="{490A31EE-4073-4AFB-9C19-B5826A119316}" dt="2024-03-23T19:39:19.778" v="2005" actId="700"/>
          <ac:spMkLst>
            <pc:docMk/>
            <pc:sldMk cId="0" sldId="276"/>
            <ac:spMk id="8" creationId="{46FD146B-720C-1045-60A4-F5F9C1B83E68}"/>
          </ac:spMkLst>
        </pc:spChg>
        <pc:spChg chg="add del mod">
          <ac:chgData name="Christine Hubbard" userId="fb551d83-5fae-4a65-88e9-8717d43d2cc9" providerId="ADAL" clId="{490A31EE-4073-4AFB-9C19-B5826A119316}" dt="2024-03-23T19:39:19.778" v="2005" actId="700"/>
          <ac:spMkLst>
            <pc:docMk/>
            <pc:sldMk cId="0" sldId="276"/>
            <ac:spMk id="10" creationId="{FE0B79C7-7F72-6984-1279-8E96CA9C8A15}"/>
          </ac:spMkLst>
        </pc:spChg>
        <pc:spChg chg="add del mod">
          <ac:chgData name="Christine Hubbard" userId="fb551d83-5fae-4a65-88e9-8717d43d2cc9" providerId="ADAL" clId="{490A31EE-4073-4AFB-9C19-B5826A119316}" dt="2024-03-23T19:39:19.778" v="2005" actId="700"/>
          <ac:spMkLst>
            <pc:docMk/>
            <pc:sldMk cId="0" sldId="276"/>
            <ac:spMk id="12" creationId="{803124F4-FBFE-B0F1-5208-986A683E18BB}"/>
          </ac:spMkLst>
        </pc:spChg>
        <pc:spChg chg="add del mod">
          <ac:chgData name="Christine Hubbard" userId="fb551d83-5fae-4a65-88e9-8717d43d2cc9" providerId="ADAL" clId="{490A31EE-4073-4AFB-9C19-B5826A119316}" dt="2024-03-23T19:39:19.778" v="2005" actId="700"/>
          <ac:spMkLst>
            <pc:docMk/>
            <pc:sldMk cId="0" sldId="276"/>
            <ac:spMk id="14" creationId="{33F51EE6-9839-F402-661D-7832042DA748}"/>
          </ac:spMkLst>
        </pc:spChg>
        <pc:spChg chg="add mod ord">
          <ac:chgData name="Christine Hubbard" userId="fb551d83-5fae-4a65-88e9-8717d43d2cc9" providerId="ADAL" clId="{490A31EE-4073-4AFB-9C19-B5826A119316}" dt="2024-03-24T02:16:41.826" v="3590" actId="13244"/>
          <ac:spMkLst>
            <pc:docMk/>
            <pc:sldMk cId="0" sldId="276"/>
            <ac:spMk id="15" creationId="{24966753-AFB1-A0E5-FDD6-0B61C5415C58}"/>
          </ac:spMkLst>
        </pc:spChg>
        <pc:spChg chg="add del mod ord">
          <ac:chgData name="Christine Hubbard" userId="fb551d83-5fae-4a65-88e9-8717d43d2cc9" providerId="ADAL" clId="{490A31EE-4073-4AFB-9C19-B5826A119316}" dt="2024-03-23T19:39:23.818" v="2006" actId="931"/>
          <ac:spMkLst>
            <pc:docMk/>
            <pc:sldMk cId="0" sldId="276"/>
            <ac:spMk id="16" creationId="{9ED3652B-A1DB-D3EA-5189-49B9E94426B2}"/>
          </ac:spMkLst>
        </pc:spChg>
        <pc:spChg chg="add del mod ord">
          <ac:chgData name="Christine Hubbard" userId="fb551d83-5fae-4a65-88e9-8717d43d2cc9" providerId="ADAL" clId="{490A31EE-4073-4AFB-9C19-B5826A119316}" dt="2024-03-23T19:39:30.667" v="2013" actId="931"/>
          <ac:spMkLst>
            <pc:docMk/>
            <pc:sldMk cId="0" sldId="276"/>
            <ac:spMk id="17" creationId="{A0C99E22-D054-FAA2-9F52-61210A66E2EB}"/>
          </ac:spMkLst>
        </pc:spChg>
        <pc:spChg chg="add del mod ord">
          <ac:chgData name="Christine Hubbard" userId="fb551d83-5fae-4a65-88e9-8717d43d2cc9" providerId="ADAL" clId="{490A31EE-4073-4AFB-9C19-B5826A119316}" dt="2024-03-23T19:39:36.613" v="2019" actId="931"/>
          <ac:spMkLst>
            <pc:docMk/>
            <pc:sldMk cId="0" sldId="276"/>
            <ac:spMk id="18" creationId="{004872AC-7135-BDE5-B892-DEBE7A24AD7A}"/>
          </ac:spMkLst>
        </pc:spChg>
        <pc:spChg chg="add del mod ord">
          <ac:chgData name="Christine Hubbard" userId="fb551d83-5fae-4a65-88e9-8717d43d2cc9" providerId="ADAL" clId="{490A31EE-4073-4AFB-9C19-B5826A119316}" dt="2024-03-23T19:39:26.116" v="2009" actId="931"/>
          <ac:spMkLst>
            <pc:docMk/>
            <pc:sldMk cId="0" sldId="276"/>
            <ac:spMk id="19" creationId="{C17619CB-2F31-7371-D531-CDAE44525ABB}"/>
          </ac:spMkLst>
        </pc:spChg>
        <pc:spChg chg="add del mod ord">
          <ac:chgData name="Christine Hubbard" userId="fb551d83-5fae-4a65-88e9-8717d43d2cc9" providerId="ADAL" clId="{490A31EE-4073-4AFB-9C19-B5826A119316}" dt="2024-03-23T19:39:33.185" v="2016" actId="931"/>
          <ac:spMkLst>
            <pc:docMk/>
            <pc:sldMk cId="0" sldId="276"/>
            <ac:spMk id="20" creationId="{995CA5D5-8569-23A4-18F5-D80EF239C06B}"/>
          </ac:spMkLst>
        </pc:spChg>
        <pc:spChg chg="add del mod ord">
          <ac:chgData name="Christine Hubbard" userId="fb551d83-5fae-4a65-88e9-8717d43d2cc9" providerId="ADAL" clId="{490A31EE-4073-4AFB-9C19-B5826A119316}" dt="2024-03-23T19:39:39.271" v="2022" actId="931"/>
          <ac:spMkLst>
            <pc:docMk/>
            <pc:sldMk cId="0" sldId="276"/>
            <ac:spMk id="21" creationId="{EBE415D2-9FD0-3566-E231-F40B9841479B}"/>
          </ac:spMkLst>
        </pc:spChg>
        <pc:picChg chg="add mod">
          <ac:chgData name="Christine Hubbard" userId="fb551d83-5fae-4a65-88e9-8717d43d2cc9" providerId="ADAL" clId="{490A31EE-4073-4AFB-9C19-B5826A119316}" dt="2024-03-24T18:45:58.142" v="4693" actId="962"/>
          <ac:picMkLst>
            <pc:docMk/>
            <pc:sldMk cId="0" sldId="276"/>
            <ac:picMk id="23" creationId="{E0AC496D-2DA0-A753-E3F8-12A6D0C6FFFA}"/>
          </ac:picMkLst>
        </pc:picChg>
        <pc:picChg chg="add mod ord">
          <ac:chgData name="Christine Hubbard" userId="fb551d83-5fae-4a65-88e9-8717d43d2cc9" providerId="ADAL" clId="{490A31EE-4073-4AFB-9C19-B5826A119316}" dt="2024-03-24T18:45:23.829" v="4683" actId="962"/>
          <ac:picMkLst>
            <pc:docMk/>
            <pc:sldMk cId="0" sldId="276"/>
            <ac:picMk id="25" creationId="{78400D0E-7286-751E-C05C-AD0D56F221FD}"/>
          </ac:picMkLst>
        </pc:picChg>
        <pc:picChg chg="add mod">
          <ac:chgData name="Christine Hubbard" userId="fb551d83-5fae-4a65-88e9-8717d43d2cc9" providerId="ADAL" clId="{490A31EE-4073-4AFB-9C19-B5826A119316}" dt="2024-03-24T18:45:36.558" v="4687" actId="962"/>
          <ac:picMkLst>
            <pc:docMk/>
            <pc:sldMk cId="0" sldId="276"/>
            <ac:picMk id="27" creationId="{5971723D-2574-3525-43C6-09A2142B4325}"/>
          </ac:picMkLst>
        </pc:picChg>
        <pc:picChg chg="add mod ord">
          <ac:chgData name="Christine Hubbard" userId="fb551d83-5fae-4a65-88e9-8717d43d2cc9" providerId="ADAL" clId="{490A31EE-4073-4AFB-9C19-B5826A119316}" dt="2024-03-24T18:46:16.299" v="4699" actId="962"/>
          <ac:picMkLst>
            <pc:docMk/>
            <pc:sldMk cId="0" sldId="276"/>
            <ac:picMk id="29" creationId="{F79365E6-2F70-16B3-744B-FF2B89A24E65}"/>
          </ac:picMkLst>
        </pc:picChg>
        <pc:picChg chg="add mod ord">
          <ac:chgData name="Christine Hubbard" userId="fb551d83-5fae-4a65-88e9-8717d43d2cc9" providerId="ADAL" clId="{490A31EE-4073-4AFB-9C19-B5826A119316}" dt="2024-03-24T18:46:45.736" v="4709" actId="962"/>
          <ac:picMkLst>
            <pc:docMk/>
            <pc:sldMk cId="0" sldId="276"/>
            <ac:picMk id="31" creationId="{16D1ED2A-22D5-7F22-81F8-86ADDADFCE58}"/>
          </ac:picMkLst>
        </pc:picChg>
        <pc:picChg chg="add mod">
          <ac:chgData name="Christine Hubbard" userId="fb551d83-5fae-4a65-88e9-8717d43d2cc9" providerId="ADAL" clId="{490A31EE-4073-4AFB-9C19-B5826A119316}" dt="2024-03-24T18:45:43.834" v="4689" actId="962"/>
          <ac:picMkLst>
            <pc:docMk/>
            <pc:sldMk cId="0" sldId="276"/>
            <ac:picMk id="33" creationId="{0299E135-BD05-2C4C-30E4-420544C1065D}"/>
          </ac:picMkLst>
        </pc:picChg>
        <pc:picChg chg="del">
          <ac:chgData name="Christine Hubbard" userId="fb551d83-5fae-4a65-88e9-8717d43d2cc9" providerId="ADAL" clId="{490A31EE-4073-4AFB-9C19-B5826A119316}" dt="2024-03-22T17:23:36.970" v="16" actId="478"/>
          <ac:picMkLst>
            <pc:docMk/>
            <pc:sldMk cId="0" sldId="276"/>
            <ac:picMk id="473" creationId="{00000000-0000-0000-0000-000000000000}"/>
          </ac:picMkLst>
        </pc:picChg>
        <pc:picChg chg="del">
          <ac:chgData name="Christine Hubbard" userId="fb551d83-5fae-4a65-88e9-8717d43d2cc9" providerId="ADAL" clId="{490A31EE-4073-4AFB-9C19-B5826A119316}" dt="2024-03-22T17:23:39.835" v="21" actId="478"/>
          <ac:picMkLst>
            <pc:docMk/>
            <pc:sldMk cId="0" sldId="276"/>
            <ac:picMk id="474" creationId="{00000000-0000-0000-0000-000000000000}"/>
          </ac:picMkLst>
        </pc:picChg>
        <pc:picChg chg="del">
          <ac:chgData name="Christine Hubbard" userId="fb551d83-5fae-4a65-88e9-8717d43d2cc9" providerId="ADAL" clId="{490A31EE-4073-4AFB-9C19-B5826A119316}" dt="2024-03-22T17:23:38.404" v="19" actId="478"/>
          <ac:picMkLst>
            <pc:docMk/>
            <pc:sldMk cId="0" sldId="276"/>
            <ac:picMk id="475" creationId="{00000000-0000-0000-0000-000000000000}"/>
          </ac:picMkLst>
        </pc:picChg>
        <pc:picChg chg="del">
          <ac:chgData name="Christine Hubbard" userId="fb551d83-5fae-4a65-88e9-8717d43d2cc9" providerId="ADAL" clId="{490A31EE-4073-4AFB-9C19-B5826A119316}" dt="2024-03-22T17:23:37.929" v="18" actId="478"/>
          <ac:picMkLst>
            <pc:docMk/>
            <pc:sldMk cId="0" sldId="276"/>
            <ac:picMk id="476" creationId="{00000000-0000-0000-0000-000000000000}"/>
          </ac:picMkLst>
        </pc:picChg>
        <pc:picChg chg="del">
          <ac:chgData name="Christine Hubbard" userId="fb551d83-5fae-4a65-88e9-8717d43d2cc9" providerId="ADAL" clId="{490A31EE-4073-4AFB-9C19-B5826A119316}" dt="2024-03-22T17:23:37.410" v="17" actId="478"/>
          <ac:picMkLst>
            <pc:docMk/>
            <pc:sldMk cId="0" sldId="276"/>
            <ac:picMk id="477" creationId="{00000000-0000-0000-0000-000000000000}"/>
          </ac:picMkLst>
        </pc:picChg>
        <pc:picChg chg="del">
          <ac:chgData name="Christine Hubbard" userId="fb551d83-5fae-4a65-88e9-8717d43d2cc9" providerId="ADAL" clId="{490A31EE-4073-4AFB-9C19-B5826A119316}" dt="2024-03-22T17:23:39.146" v="20" actId="478"/>
          <ac:picMkLst>
            <pc:docMk/>
            <pc:sldMk cId="0" sldId="276"/>
            <ac:picMk id="478" creationId="{00000000-0000-0000-0000-000000000000}"/>
          </ac:picMkLst>
        </pc:picChg>
      </pc:sldChg>
      <pc:sldChg chg="addSp delSp modSp mod chgLayout">
        <pc:chgData name="Christine Hubbard" userId="fb551d83-5fae-4a65-88e9-8717d43d2cc9" providerId="ADAL" clId="{490A31EE-4073-4AFB-9C19-B5826A119316}" dt="2024-03-24T18:46:33.151" v="4705" actId="962"/>
        <pc:sldMkLst>
          <pc:docMk/>
          <pc:sldMk cId="0" sldId="277"/>
        </pc:sldMkLst>
        <pc:spChg chg="del">
          <ac:chgData name="Christine Hubbard" userId="fb551d83-5fae-4a65-88e9-8717d43d2cc9" providerId="ADAL" clId="{490A31EE-4073-4AFB-9C19-B5826A119316}" dt="2024-03-23T19:49:40.192" v="2220" actId="478"/>
          <ac:spMkLst>
            <pc:docMk/>
            <pc:sldMk cId="0" sldId="277"/>
            <ac:spMk id="2" creationId="{BB23BF23-944A-1773-3B04-E847883F1B3C}"/>
          </ac:spMkLst>
        </pc:spChg>
        <pc:spChg chg="add del mod">
          <ac:chgData name="Christine Hubbard" userId="fb551d83-5fae-4a65-88e9-8717d43d2cc9" providerId="ADAL" clId="{490A31EE-4073-4AFB-9C19-B5826A119316}" dt="2024-03-23T19:49:35.901" v="2219" actId="700"/>
          <ac:spMkLst>
            <pc:docMk/>
            <pc:sldMk cId="0" sldId="277"/>
            <ac:spMk id="4" creationId="{380411F4-6BC1-44A6-6A87-37F377167589}"/>
          </ac:spMkLst>
        </pc:spChg>
        <pc:spChg chg="add del mod">
          <ac:chgData name="Christine Hubbard" userId="fb551d83-5fae-4a65-88e9-8717d43d2cc9" providerId="ADAL" clId="{490A31EE-4073-4AFB-9C19-B5826A119316}" dt="2024-03-23T19:49:35.901" v="2219" actId="700"/>
          <ac:spMkLst>
            <pc:docMk/>
            <pc:sldMk cId="0" sldId="277"/>
            <ac:spMk id="6" creationId="{62342460-1FC8-7E44-3032-B314AF184401}"/>
          </ac:spMkLst>
        </pc:spChg>
        <pc:spChg chg="add del mod">
          <ac:chgData name="Christine Hubbard" userId="fb551d83-5fae-4a65-88e9-8717d43d2cc9" providerId="ADAL" clId="{490A31EE-4073-4AFB-9C19-B5826A119316}" dt="2024-03-23T19:49:35.901" v="2219" actId="700"/>
          <ac:spMkLst>
            <pc:docMk/>
            <pc:sldMk cId="0" sldId="277"/>
            <ac:spMk id="8" creationId="{D8AAB26A-B723-2E00-4F43-BE36DDE61916}"/>
          </ac:spMkLst>
        </pc:spChg>
        <pc:spChg chg="add del mod">
          <ac:chgData name="Christine Hubbard" userId="fb551d83-5fae-4a65-88e9-8717d43d2cc9" providerId="ADAL" clId="{490A31EE-4073-4AFB-9C19-B5826A119316}" dt="2024-03-23T19:49:35.901" v="2219" actId="700"/>
          <ac:spMkLst>
            <pc:docMk/>
            <pc:sldMk cId="0" sldId="277"/>
            <ac:spMk id="10" creationId="{5B5F7A0A-5A11-8416-C7FA-63F19357B526}"/>
          </ac:spMkLst>
        </pc:spChg>
        <pc:spChg chg="add mod ord">
          <ac:chgData name="Christine Hubbard" userId="fb551d83-5fae-4a65-88e9-8717d43d2cc9" providerId="ADAL" clId="{490A31EE-4073-4AFB-9C19-B5826A119316}" dt="2024-03-24T02:15:57.203" v="3581" actId="13244"/>
          <ac:spMkLst>
            <pc:docMk/>
            <pc:sldMk cId="0" sldId="277"/>
            <ac:spMk id="11" creationId="{3CAD32C6-A90E-4CD6-EB31-9879CE536400}"/>
          </ac:spMkLst>
        </pc:spChg>
        <pc:spChg chg="add del mod ord">
          <ac:chgData name="Christine Hubbard" userId="fb551d83-5fae-4a65-88e9-8717d43d2cc9" providerId="ADAL" clId="{490A31EE-4073-4AFB-9C19-B5826A119316}" dt="2024-03-24T00:54:07.389" v="2555" actId="931"/>
          <ac:spMkLst>
            <pc:docMk/>
            <pc:sldMk cId="0" sldId="277"/>
            <ac:spMk id="12" creationId="{747A5729-B407-9B9B-6524-FEC718926525}"/>
          </ac:spMkLst>
        </pc:spChg>
        <pc:spChg chg="add del mod ord">
          <ac:chgData name="Christine Hubbard" userId="fb551d83-5fae-4a65-88e9-8717d43d2cc9" providerId="ADAL" clId="{490A31EE-4073-4AFB-9C19-B5826A119316}" dt="2024-03-24T00:54:42.504" v="2558" actId="931"/>
          <ac:spMkLst>
            <pc:docMk/>
            <pc:sldMk cId="0" sldId="277"/>
            <ac:spMk id="13" creationId="{8F63B195-038F-E5DC-CFFF-8B0B19B7137F}"/>
          </ac:spMkLst>
        </pc:spChg>
        <pc:spChg chg="add del mod ord">
          <ac:chgData name="Christine Hubbard" userId="fb551d83-5fae-4a65-88e9-8717d43d2cc9" providerId="ADAL" clId="{490A31EE-4073-4AFB-9C19-B5826A119316}" dt="2024-03-24T00:54:47.398" v="2561" actId="931"/>
          <ac:spMkLst>
            <pc:docMk/>
            <pc:sldMk cId="0" sldId="277"/>
            <ac:spMk id="14" creationId="{C603576E-7F8C-A67A-D0D7-71A391E360BE}"/>
          </ac:spMkLst>
        </pc:spChg>
        <pc:spChg chg="add del mod ord">
          <ac:chgData name="Christine Hubbard" userId="fb551d83-5fae-4a65-88e9-8717d43d2cc9" providerId="ADAL" clId="{490A31EE-4073-4AFB-9C19-B5826A119316}" dt="2024-03-24T00:54:51.844" v="2564" actId="931"/>
          <ac:spMkLst>
            <pc:docMk/>
            <pc:sldMk cId="0" sldId="277"/>
            <ac:spMk id="15" creationId="{6736B07F-FD72-108E-FF68-C52E4D244621}"/>
          </ac:spMkLst>
        </pc:spChg>
        <pc:spChg chg="add mod">
          <ac:chgData name="Christine Hubbard" userId="fb551d83-5fae-4a65-88e9-8717d43d2cc9" providerId="ADAL" clId="{490A31EE-4073-4AFB-9C19-B5826A119316}" dt="2024-03-24T02:16:20.951" v="3586" actId="13244"/>
          <ac:spMkLst>
            <pc:docMk/>
            <pc:sldMk cId="0" sldId="277"/>
            <ac:spMk id="24" creationId="{4D313FD8-B6BC-243A-01ED-537C75D158AF}"/>
          </ac:spMkLst>
        </pc:spChg>
        <pc:spChg chg="add mod">
          <ac:chgData name="Christine Hubbard" userId="fb551d83-5fae-4a65-88e9-8717d43d2cc9" providerId="ADAL" clId="{490A31EE-4073-4AFB-9C19-B5826A119316}" dt="2024-03-24T02:16:25.125" v="3587" actId="13244"/>
          <ac:spMkLst>
            <pc:docMk/>
            <pc:sldMk cId="0" sldId="277"/>
            <ac:spMk id="25" creationId="{6B13E765-4249-B0DB-4069-3DB9B56389B5}"/>
          </ac:spMkLst>
        </pc:spChg>
        <pc:spChg chg="add mod">
          <ac:chgData name="Christine Hubbard" userId="fb551d83-5fae-4a65-88e9-8717d43d2cc9" providerId="ADAL" clId="{490A31EE-4073-4AFB-9C19-B5826A119316}" dt="2024-03-24T02:16:29.211" v="3588" actId="13244"/>
          <ac:spMkLst>
            <pc:docMk/>
            <pc:sldMk cId="0" sldId="277"/>
            <ac:spMk id="26" creationId="{FF509AD5-B18A-A33D-5B49-20E665263938}"/>
          </ac:spMkLst>
        </pc:spChg>
        <pc:spChg chg="add mod">
          <ac:chgData name="Christine Hubbard" userId="fb551d83-5fae-4a65-88e9-8717d43d2cc9" providerId="ADAL" clId="{490A31EE-4073-4AFB-9C19-B5826A119316}" dt="2024-03-24T02:16:31.895" v="3589" actId="13244"/>
          <ac:spMkLst>
            <pc:docMk/>
            <pc:sldMk cId="0" sldId="277"/>
            <ac:spMk id="27" creationId="{43DA8788-F7C9-7069-D077-B02EE076360E}"/>
          </ac:spMkLst>
        </pc:spChg>
        <pc:spChg chg="del mod ord">
          <ac:chgData name="Christine Hubbard" userId="fb551d83-5fae-4a65-88e9-8717d43d2cc9" providerId="ADAL" clId="{490A31EE-4073-4AFB-9C19-B5826A119316}" dt="2024-03-24T02:16:04.004" v="3582" actId="478"/>
          <ac:spMkLst>
            <pc:docMk/>
            <pc:sldMk cId="0" sldId="277"/>
            <ac:spMk id="483" creationId="{00000000-0000-0000-0000-000000000000}"/>
          </ac:spMkLst>
        </pc:spChg>
        <pc:spChg chg="del mod ord">
          <ac:chgData name="Christine Hubbard" userId="fb551d83-5fae-4a65-88e9-8717d43d2cc9" providerId="ADAL" clId="{490A31EE-4073-4AFB-9C19-B5826A119316}" dt="2024-03-24T02:16:08.012" v="3583" actId="478"/>
          <ac:spMkLst>
            <pc:docMk/>
            <pc:sldMk cId="0" sldId="277"/>
            <ac:spMk id="484" creationId="{00000000-0000-0000-0000-000000000000}"/>
          </ac:spMkLst>
        </pc:spChg>
        <pc:spChg chg="del mod ord">
          <ac:chgData name="Christine Hubbard" userId="fb551d83-5fae-4a65-88e9-8717d43d2cc9" providerId="ADAL" clId="{490A31EE-4073-4AFB-9C19-B5826A119316}" dt="2024-03-24T02:16:11.403" v="3584" actId="478"/>
          <ac:spMkLst>
            <pc:docMk/>
            <pc:sldMk cId="0" sldId="277"/>
            <ac:spMk id="485" creationId="{00000000-0000-0000-0000-000000000000}"/>
          </ac:spMkLst>
        </pc:spChg>
        <pc:spChg chg="del mod ord">
          <ac:chgData name="Christine Hubbard" userId="fb551d83-5fae-4a65-88e9-8717d43d2cc9" providerId="ADAL" clId="{490A31EE-4073-4AFB-9C19-B5826A119316}" dt="2024-03-24T02:16:15.003" v="3585" actId="478"/>
          <ac:spMkLst>
            <pc:docMk/>
            <pc:sldMk cId="0" sldId="277"/>
            <ac:spMk id="486" creationId="{00000000-0000-0000-0000-000000000000}"/>
          </ac:spMkLst>
        </pc:spChg>
        <pc:spChg chg="del">
          <ac:chgData name="Christine Hubbard" userId="fb551d83-5fae-4a65-88e9-8717d43d2cc9" providerId="ADAL" clId="{490A31EE-4073-4AFB-9C19-B5826A119316}" dt="2024-03-23T19:49:22.796" v="2218" actId="478"/>
          <ac:spMkLst>
            <pc:docMk/>
            <pc:sldMk cId="0" sldId="277"/>
            <ac:spMk id="487" creationId="{00000000-0000-0000-0000-000000000000}"/>
          </ac:spMkLst>
        </pc:spChg>
        <pc:spChg chg="del">
          <ac:chgData name="Christine Hubbard" userId="fb551d83-5fae-4a65-88e9-8717d43d2cc9" providerId="ADAL" clId="{490A31EE-4073-4AFB-9C19-B5826A119316}" dt="2024-03-23T19:49:22.796" v="2218" actId="478"/>
          <ac:spMkLst>
            <pc:docMk/>
            <pc:sldMk cId="0" sldId="277"/>
            <ac:spMk id="488" creationId="{00000000-0000-0000-0000-000000000000}"/>
          </ac:spMkLst>
        </pc:spChg>
        <pc:spChg chg="del">
          <ac:chgData name="Christine Hubbard" userId="fb551d83-5fae-4a65-88e9-8717d43d2cc9" providerId="ADAL" clId="{490A31EE-4073-4AFB-9C19-B5826A119316}" dt="2024-03-23T19:49:22.796" v="2218" actId="478"/>
          <ac:spMkLst>
            <pc:docMk/>
            <pc:sldMk cId="0" sldId="277"/>
            <ac:spMk id="489" creationId="{00000000-0000-0000-0000-000000000000}"/>
          </ac:spMkLst>
        </pc:spChg>
        <pc:spChg chg="del">
          <ac:chgData name="Christine Hubbard" userId="fb551d83-5fae-4a65-88e9-8717d43d2cc9" providerId="ADAL" clId="{490A31EE-4073-4AFB-9C19-B5826A119316}" dt="2024-03-23T19:49:22.796" v="2218" actId="478"/>
          <ac:spMkLst>
            <pc:docMk/>
            <pc:sldMk cId="0" sldId="277"/>
            <ac:spMk id="490" creationId="{00000000-0000-0000-0000-000000000000}"/>
          </ac:spMkLst>
        </pc:spChg>
        <pc:picChg chg="add mod">
          <ac:chgData name="Christine Hubbard" userId="fb551d83-5fae-4a65-88e9-8717d43d2cc9" providerId="ADAL" clId="{490A31EE-4073-4AFB-9C19-B5826A119316}" dt="2024-03-24T18:46:22.064" v="4701" actId="962"/>
          <ac:picMkLst>
            <pc:docMk/>
            <pc:sldMk cId="0" sldId="277"/>
            <ac:picMk id="17" creationId="{4A04D59B-841D-5311-6791-95DA618BB398}"/>
          </ac:picMkLst>
        </pc:picChg>
        <pc:picChg chg="add mod">
          <ac:chgData name="Christine Hubbard" userId="fb551d83-5fae-4a65-88e9-8717d43d2cc9" providerId="ADAL" clId="{490A31EE-4073-4AFB-9C19-B5826A119316}" dt="2024-03-24T18:46:28.494" v="4703" actId="962"/>
          <ac:picMkLst>
            <pc:docMk/>
            <pc:sldMk cId="0" sldId="277"/>
            <ac:picMk id="19" creationId="{7E1B6456-AA26-F09E-E2D3-A6959397D1AF}"/>
          </ac:picMkLst>
        </pc:picChg>
        <pc:picChg chg="add mod">
          <ac:chgData name="Christine Hubbard" userId="fb551d83-5fae-4a65-88e9-8717d43d2cc9" providerId="ADAL" clId="{490A31EE-4073-4AFB-9C19-B5826A119316}" dt="2024-03-24T18:46:33.151" v="4705" actId="962"/>
          <ac:picMkLst>
            <pc:docMk/>
            <pc:sldMk cId="0" sldId="277"/>
            <ac:picMk id="21" creationId="{C2BDB325-C01B-33AF-48B8-2A4FC53AE485}"/>
          </ac:picMkLst>
        </pc:picChg>
        <pc:picChg chg="add mod">
          <ac:chgData name="Christine Hubbard" userId="fb551d83-5fae-4a65-88e9-8717d43d2cc9" providerId="ADAL" clId="{490A31EE-4073-4AFB-9C19-B5826A119316}" dt="2024-03-24T18:45:50.857" v="4691" actId="962"/>
          <ac:picMkLst>
            <pc:docMk/>
            <pc:sldMk cId="0" sldId="277"/>
            <ac:picMk id="23" creationId="{FF1478FF-C0A7-D875-86A4-FF772037157A}"/>
          </ac:picMkLst>
        </pc:picChg>
        <pc:picChg chg="del">
          <ac:chgData name="Christine Hubbard" userId="fb551d83-5fae-4a65-88e9-8717d43d2cc9" providerId="ADAL" clId="{490A31EE-4073-4AFB-9C19-B5826A119316}" dt="2024-03-22T17:23:41.427" v="22" actId="478"/>
          <ac:picMkLst>
            <pc:docMk/>
            <pc:sldMk cId="0" sldId="277"/>
            <ac:picMk id="491" creationId="{00000000-0000-0000-0000-000000000000}"/>
          </ac:picMkLst>
        </pc:picChg>
        <pc:picChg chg="del">
          <ac:chgData name="Christine Hubbard" userId="fb551d83-5fae-4a65-88e9-8717d43d2cc9" providerId="ADAL" clId="{490A31EE-4073-4AFB-9C19-B5826A119316}" dt="2024-03-22T17:23:41.892" v="23" actId="478"/>
          <ac:picMkLst>
            <pc:docMk/>
            <pc:sldMk cId="0" sldId="277"/>
            <ac:picMk id="492" creationId="{00000000-0000-0000-0000-000000000000}"/>
          </ac:picMkLst>
        </pc:picChg>
        <pc:picChg chg="del">
          <ac:chgData name="Christine Hubbard" userId="fb551d83-5fae-4a65-88e9-8717d43d2cc9" providerId="ADAL" clId="{490A31EE-4073-4AFB-9C19-B5826A119316}" dt="2024-03-22T17:23:42.409" v="24" actId="478"/>
          <ac:picMkLst>
            <pc:docMk/>
            <pc:sldMk cId="0" sldId="277"/>
            <ac:picMk id="493" creationId="{00000000-0000-0000-0000-000000000000}"/>
          </ac:picMkLst>
        </pc:picChg>
        <pc:picChg chg="del">
          <ac:chgData name="Christine Hubbard" userId="fb551d83-5fae-4a65-88e9-8717d43d2cc9" providerId="ADAL" clId="{490A31EE-4073-4AFB-9C19-B5826A119316}" dt="2024-03-22T17:23:42.948" v="25" actId="478"/>
          <ac:picMkLst>
            <pc:docMk/>
            <pc:sldMk cId="0" sldId="277"/>
            <ac:picMk id="494" creationId="{00000000-0000-0000-0000-000000000000}"/>
          </ac:picMkLst>
        </pc:picChg>
      </pc:sldChg>
      <pc:sldChg chg="addSp delSp modSp mod">
        <pc:chgData name="Christine Hubbard" userId="fb551d83-5fae-4a65-88e9-8717d43d2cc9" providerId="ADAL" clId="{490A31EE-4073-4AFB-9C19-B5826A119316}" dt="2024-03-24T17:54:51.643" v="3999" actId="962"/>
        <pc:sldMkLst>
          <pc:docMk/>
          <pc:sldMk cId="0" sldId="278"/>
        </pc:sldMkLst>
        <pc:spChg chg="add mod">
          <ac:chgData name="Christine Hubbard" userId="fb551d83-5fae-4a65-88e9-8717d43d2cc9" providerId="ADAL" clId="{490A31EE-4073-4AFB-9C19-B5826A119316}" dt="2024-03-24T02:15:50.086" v="3580" actId="13244"/>
          <ac:spMkLst>
            <pc:docMk/>
            <pc:sldMk cId="0" sldId="278"/>
            <ac:spMk id="3" creationId="{826A2372-2ED4-3B38-5559-3CE5DEDB548E}"/>
          </ac:spMkLst>
        </pc:spChg>
        <pc:spChg chg="add mod">
          <ac:chgData name="Christine Hubbard" userId="fb551d83-5fae-4a65-88e9-8717d43d2cc9" providerId="ADAL" clId="{490A31EE-4073-4AFB-9C19-B5826A119316}" dt="2024-03-24T02:15:47.195" v="3579" actId="13244"/>
          <ac:spMkLst>
            <pc:docMk/>
            <pc:sldMk cId="0" sldId="278"/>
            <ac:spMk id="5" creationId="{58E49122-ADF1-88EF-0F8A-AFA44196C231}"/>
          </ac:spMkLst>
        </pc:spChg>
        <pc:spChg chg="del">
          <ac:chgData name="Christine Hubbard" userId="fb551d83-5fae-4a65-88e9-8717d43d2cc9" providerId="ADAL" clId="{490A31EE-4073-4AFB-9C19-B5826A119316}" dt="2024-03-24T01:27:22.626" v="2953" actId="478"/>
          <ac:spMkLst>
            <pc:docMk/>
            <pc:sldMk cId="0" sldId="278"/>
            <ac:spMk id="499" creationId="{00000000-0000-0000-0000-000000000000}"/>
          </ac:spMkLst>
        </pc:spChg>
        <pc:spChg chg="del mod">
          <ac:chgData name="Christine Hubbard" userId="fb551d83-5fae-4a65-88e9-8717d43d2cc9" providerId="ADAL" clId="{490A31EE-4073-4AFB-9C19-B5826A119316}" dt="2024-03-24T01:27:20.403" v="2952" actId="478"/>
          <ac:spMkLst>
            <pc:docMk/>
            <pc:sldMk cId="0" sldId="278"/>
            <ac:spMk id="500" creationId="{00000000-0000-0000-0000-000000000000}"/>
          </ac:spMkLst>
        </pc:spChg>
        <pc:spChg chg="mod">
          <ac:chgData name="Christine Hubbard" userId="fb551d83-5fae-4a65-88e9-8717d43d2cc9" providerId="ADAL" clId="{490A31EE-4073-4AFB-9C19-B5826A119316}" dt="2024-03-24T17:54:51.643" v="3999" actId="962"/>
          <ac:spMkLst>
            <pc:docMk/>
            <pc:sldMk cId="0" sldId="278"/>
            <ac:spMk id="501" creationId="{00000000-0000-0000-0000-000000000000}"/>
          </ac:spMkLst>
        </pc:spChg>
      </pc:sldChg>
      <pc:sldChg chg="addSp delSp modSp mod chgLayout">
        <pc:chgData name="Christine Hubbard" userId="fb551d83-5fae-4a65-88e9-8717d43d2cc9" providerId="ADAL" clId="{490A31EE-4073-4AFB-9C19-B5826A119316}" dt="2024-03-24T02:17:05.323" v="3591" actId="13244"/>
        <pc:sldMkLst>
          <pc:docMk/>
          <pc:sldMk cId="0" sldId="279"/>
        </pc:sldMkLst>
        <pc:spChg chg="add del mod ord">
          <ac:chgData name="Christine Hubbard" userId="fb551d83-5fae-4a65-88e9-8717d43d2cc9" providerId="ADAL" clId="{490A31EE-4073-4AFB-9C19-B5826A119316}" dt="2024-03-24T00:55:18.910" v="2568" actId="700"/>
          <ac:spMkLst>
            <pc:docMk/>
            <pc:sldMk cId="0" sldId="279"/>
            <ac:spMk id="2" creationId="{57C63CC5-1ED2-7FFB-DD1B-8B655BC0CE6D}"/>
          </ac:spMkLst>
        </pc:spChg>
        <pc:spChg chg="add del mod">
          <ac:chgData name="Christine Hubbard" userId="fb551d83-5fae-4a65-88e9-8717d43d2cc9" providerId="ADAL" clId="{490A31EE-4073-4AFB-9C19-B5826A119316}" dt="2024-03-24T00:55:18.910" v="2568" actId="700"/>
          <ac:spMkLst>
            <pc:docMk/>
            <pc:sldMk cId="0" sldId="279"/>
            <ac:spMk id="4" creationId="{F626416F-B4A0-0E4A-586F-ACF768736362}"/>
          </ac:spMkLst>
        </pc:spChg>
        <pc:spChg chg="del mod ord">
          <ac:chgData name="Christine Hubbard" userId="fb551d83-5fae-4a65-88e9-8717d43d2cc9" providerId="ADAL" clId="{490A31EE-4073-4AFB-9C19-B5826A119316}" dt="2024-03-23T19:49:52.054" v="2222" actId="478"/>
          <ac:spMkLst>
            <pc:docMk/>
            <pc:sldMk cId="0" sldId="279"/>
            <ac:spMk id="5" creationId="{55BE338F-E50B-7FBF-A6AB-D51A529D9CD7}"/>
          </ac:spMkLst>
        </pc:spChg>
        <pc:spChg chg="add del mod">
          <ac:chgData name="Christine Hubbard" userId="fb551d83-5fae-4a65-88e9-8717d43d2cc9" providerId="ADAL" clId="{490A31EE-4073-4AFB-9C19-B5826A119316}" dt="2024-03-24T00:55:18.910" v="2568" actId="700"/>
          <ac:spMkLst>
            <pc:docMk/>
            <pc:sldMk cId="0" sldId="279"/>
            <ac:spMk id="7" creationId="{5AA7E43E-5D6F-C286-F7E5-8A456DB98057}"/>
          </ac:spMkLst>
        </pc:spChg>
        <pc:spChg chg="add del mod ord">
          <ac:chgData name="Christine Hubbard" userId="fb551d83-5fae-4a65-88e9-8717d43d2cc9" providerId="ADAL" clId="{490A31EE-4073-4AFB-9C19-B5826A119316}" dt="2024-03-24T01:27:08.230" v="2949" actId="6264"/>
          <ac:spMkLst>
            <pc:docMk/>
            <pc:sldMk cId="0" sldId="279"/>
            <ac:spMk id="8" creationId="{B4F0AA66-2A05-EC98-424E-F40C1CC71847}"/>
          </ac:spMkLst>
        </pc:spChg>
        <pc:spChg chg="add del mod ord">
          <ac:chgData name="Christine Hubbard" userId="fb551d83-5fae-4a65-88e9-8717d43d2cc9" providerId="ADAL" clId="{490A31EE-4073-4AFB-9C19-B5826A119316}" dt="2024-03-24T01:27:08.230" v="2949" actId="6264"/>
          <ac:spMkLst>
            <pc:docMk/>
            <pc:sldMk cId="0" sldId="279"/>
            <ac:spMk id="9" creationId="{3BF52727-832C-D06F-CF74-E547FACAD31F}"/>
          </ac:spMkLst>
        </pc:spChg>
        <pc:spChg chg="add del mod ord">
          <ac:chgData name="Christine Hubbard" userId="fb551d83-5fae-4a65-88e9-8717d43d2cc9" providerId="ADAL" clId="{490A31EE-4073-4AFB-9C19-B5826A119316}" dt="2024-03-24T01:27:08.230" v="2949" actId="6264"/>
          <ac:spMkLst>
            <pc:docMk/>
            <pc:sldMk cId="0" sldId="279"/>
            <ac:spMk id="10" creationId="{98CFA09F-940C-8376-4D4E-ECAB7CBB7068}"/>
          </ac:spMkLst>
        </pc:spChg>
        <pc:spChg chg="add mod ord">
          <ac:chgData name="Christine Hubbard" userId="fb551d83-5fae-4a65-88e9-8717d43d2cc9" providerId="ADAL" clId="{490A31EE-4073-4AFB-9C19-B5826A119316}" dt="2024-03-24T02:17:05.323" v="3591" actId="13244"/>
          <ac:spMkLst>
            <pc:docMk/>
            <pc:sldMk cId="0" sldId="279"/>
            <ac:spMk id="11" creationId="{DFF8AEB3-BCC4-B0EC-DE6C-9B6E25BDD1D3}"/>
          </ac:spMkLst>
        </pc:spChg>
        <pc:spChg chg="add mod ord">
          <ac:chgData name="Christine Hubbard" userId="fb551d83-5fae-4a65-88e9-8717d43d2cc9" providerId="ADAL" clId="{490A31EE-4073-4AFB-9C19-B5826A119316}" dt="2024-03-24T01:27:08.230" v="2949" actId="6264"/>
          <ac:spMkLst>
            <pc:docMk/>
            <pc:sldMk cId="0" sldId="279"/>
            <ac:spMk id="12" creationId="{30590BDD-C89E-9B45-5A3C-8A262745985A}"/>
          </ac:spMkLst>
        </pc:spChg>
        <pc:spChg chg="add mod ord">
          <ac:chgData name="Christine Hubbard" userId="fb551d83-5fae-4a65-88e9-8717d43d2cc9" providerId="ADAL" clId="{490A31EE-4073-4AFB-9C19-B5826A119316}" dt="2024-03-24T01:27:08.230" v="2949" actId="6264"/>
          <ac:spMkLst>
            <pc:docMk/>
            <pc:sldMk cId="0" sldId="279"/>
            <ac:spMk id="13" creationId="{28F72A20-9788-118D-59DF-653E9B96F6B3}"/>
          </ac:spMkLst>
        </pc:spChg>
        <pc:spChg chg="del mod ord">
          <ac:chgData name="Christine Hubbard" userId="fb551d83-5fae-4a65-88e9-8717d43d2cc9" providerId="ADAL" clId="{490A31EE-4073-4AFB-9C19-B5826A119316}" dt="2024-03-23T19:50:33.863" v="2228" actId="478"/>
          <ac:spMkLst>
            <pc:docMk/>
            <pc:sldMk cId="0" sldId="279"/>
            <ac:spMk id="506" creationId="{00000000-0000-0000-0000-000000000000}"/>
          </ac:spMkLst>
        </pc:spChg>
        <pc:spChg chg="del mod ord">
          <ac:chgData name="Christine Hubbard" userId="fb551d83-5fae-4a65-88e9-8717d43d2cc9" providerId="ADAL" clId="{490A31EE-4073-4AFB-9C19-B5826A119316}" dt="2024-03-23T19:50:31.888" v="2227" actId="478"/>
          <ac:spMkLst>
            <pc:docMk/>
            <pc:sldMk cId="0" sldId="279"/>
            <ac:spMk id="507" creationId="{00000000-0000-0000-0000-000000000000}"/>
          </ac:spMkLst>
        </pc:spChg>
      </pc:sldChg>
      <pc:sldChg chg="addSp delSp modSp mod chgLayout">
        <pc:chgData name="Christine Hubbard" userId="fb551d83-5fae-4a65-88e9-8717d43d2cc9" providerId="ADAL" clId="{490A31EE-4073-4AFB-9C19-B5826A119316}" dt="2024-03-24T02:15:36.358" v="3578" actId="13244"/>
        <pc:sldMkLst>
          <pc:docMk/>
          <pc:sldMk cId="0" sldId="280"/>
        </pc:sldMkLst>
        <pc:spChg chg="add del mod ord">
          <ac:chgData name="Christine Hubbard" userId="fb551d83-5fae-4a65-88e9-8717d43d2cc9" providerId="ADAL" clId="{490A31EE-4073-4AFB-9C19-B5826A119316}" dt="2024-03-24T00:55:13.570" v="2567" actId="700"/>
          <ac:spMkLst>
            <pc:docMk/>
            <pc:sldMk cId="0" sldId="280"/>
            <ac:spMk id="2" creationId="{8C95F183-33AE-C303-4244-81902D3DC066}"/>
          </ac:spMkLst>
        </pc:spChg>
        <pc:spChg chg="add del mod">
          <ac:chgData name="Christine Hubbard" userId="fb551d83-5fae-4a65-88e9-8717d43d2cc9" providerId="ADAL" clId="{490A31EE-4073-4AFB-9C19-B5826A119316}" dt="2024-03-24T00:55:13.570" v="2567" actId="700"/>
          <ac:spMkLst>
            <pc:docMk/>
            <pc:sldMk cId="0" sldId="280"/>
            <ac:spMk id="4" creationId="{ACBE3CFB-A194-9C13-6E18-49BF4A1DF3A1}"/>
          </ac:spMkLst>
        </pc:spChg>
        <pc:spChg chg="add del mod">
          <ac:chgData name="Christine Hubbard" userId="fb551d83-5fae-4a65-88e9-8717d43d2cc9" providerId="ADAL" clId="{490A31EE-4073-4AFB-9C19-B5826A119316}" dt="2024-03-24T00:55:13.570" v="2567" actId="700"/>
          <ac:spMkLst>
            <pc:docMk/>
            <pc:sldMk cId="0" sldId="280"/>
            <ac:spMk id="6" creationId="{F1BFF4FF-D314-92D8-169F-7D8C08CB7F31}"/>
          </ac:spMkLst>
        </pc:spChg>
        <pc:spChg chg="add del mod ord">
          <ac:chgData name="Christine Hubbard" userId="fb551d83-5fae-4a65-88e9-8717d43d2cc9" providerId="ADAL" clId="{490A31EE-4073-4AFB-9C19-B5826A119316}" dt="2024-03-24T01:27:11.994" v="2950" actId="6264"/>
          <ac:spMkLst>
            <pc:docMk/>
            <pc:sldMk cId="0" sldId="280"/>
            <ac:spMk id="7" creationId="{916373BA-EBF3-C332-12E4-98AD10630B05}"/>
          </ac:spMkLst>
        </pc:spChg>
        <pc:spChg chg="add del mod ord">
          <ac:chgData name="Christine Hubbard" userId="fb551d83-5fae-4a65-88e9-8717d43d2cc9" providerId="ADAL" clId="{490A31EE-4073-4AFB-9C19-B5826A119316}" dt="2024-03-24T01:27:11.994" v="2950" actId="6264"/>
          <ac:spMkLst>
            <pc:docMk/>
            <pc:sldMk cId="0" sldId="280"/>
            <ac:spMk id="8" creationId="{8A10E910-695A-8D13-6DF8-A56470CBA251}"/>
          </ac:spMkLst>
        </pc:spChg>
        <pc:spChg chg="add del mod ord">
          <ac:chgData name="Christine Hubbard" userId="fb551d83-5fae-4a65-88e9-8717d43d2cc9" providerId="ADAL" clId="{490A31EE-4073-4AFB-9C19-B5826A119316}" dt="2024-03-24T01:27:11.994" v="2950" actId="6264"/>
          <ac:spMkLst>
            <pc:docMk/>
            <pc:sldMk cId="0" sldId="280"/>
            <ac:spMk id="9" creationId="{AB5A8600-CC8F-297A-314E-D05926027A07}"/>
          </ac:spMkLst>
        </pc:spChg>
        <pc:spChg chg="add mod ord">
          <ac:chgData name="Christine Hubbard" userId="fb551d83-5fae-4a65-88e9-8717d43d2cc9" providerId="ADAL" clId="{490A31EE-4073-4AFB-9C19-B5826A119316}" dt="2024-03-24T02:15:36.358" v="3578" actId="13244"/>
          <ac:spMkLst>
            <pc:docMk/>
            <pc:sldMk cId="0" sldId="280"/>
            <ac:spMk id="10" creationId="{DBC27C9A-DB14-E23C-ED69-086F16F0ACF2}"/>
          </ac:spMkLst>
        </pc:spChg>
        <pc:spChg chg="add mod ord">
          <ac:chgData name="Christine Hubbard" userId="fb551d83-5fae-4a65-88e9-8717d43d2cc9" providerId="ADAL" clId="{490A31EE-4073-4AFB-9C19-B5826A119316}" dt="2024-03-24T01:27:11.994" v="2950" actId="6264"/>
          <ac:spMkLst>
            <pc:docMk/>
            <pc:sldMk cId="0" sldId="280"/>
            <ac:spMk id="11" creationId="{FA2AC95C-1B15-C558-8ECB-6DE3499FC8C1}"/>
          </ac:spMkLst>
        </pc:spChg>
        <pc:spChg chg="add mod ord">
          <ac:chgData name="Christine Hubbard" userId="fb551d83-5fae-4a65-88e9-8717d43d2cc9" providerId="ADAL" clId="{490A31EE-4073-4AFB-9C19-B5826A119316}" dt="2024-03-24T01:27:11.994" v="2950" actId="6264"/>
          <ac:spMkLst>
            <pc:docMk/>
            <pc:sldMk cId="0" sldId="280"/>
            <ac:spMk id="12" creationId="{D6A8EEBF-CC30-DE24-4615-6D2C1759893E}"/>
          </ac:spMkLst>
        </pc:spChg>
        <pc:spChg chg="del mod ord">
          <ac:chgData name="Christine Hubbard" userId="fb551d83-5fae-4a65-88e9-8717d43d2cc9" providerId="ADAL" clId="{490A31EE-4073-4AFB-9C19-B5826A119316}" dt="2024-03-23T19:50:28.192" v="2226" actId="478"/>
          <ac:spMkLst>
            <pc:docMk/>
            <pc:sldMk cId="0" sldId="280"/>
            <ac:spMk id="513" creationId="{00000000-0000-0000-0000-000000000000}"/>
          </ac:spMkLst>
        </pc:spChg>
        <pc:spChg chg="del mod ord">
          <ac:chgData name="Christine Hubbard" userId="fb551d83-5fae-4a65-88e9-8717d43d2cc9" providerId="ADAL" clId="{490A31EE-4073-4AFB-9C19-B5826A119316}" dt="2024-03-23T19:50:25.232" v="2225" actId="478"/>
          <ac:spMkLst>
            <pc:docMk/>
            <pc:sldMk cId="0" sldId="280"/>
            <ac:spMk id="514" creationId="{00000000-0000-0000-0000-000000000000}"/>
          </ac:spMkLst>
        </pc:spChg>
        <pc:spChg chg="del">
          <ac:chgData name="Christine Hubbard" userId="fb551d83-5fae-4a65-88e9-8717d43d2cc9" providerId="ADAL" clId="{490A31EE-4073-4AFB-9C19-B5826A119316}" dt="2024-03-23T19:49:56.166" v="2223" actId="478"/>
          <ac:spMkLst>
            <pc:docMk/>
            <pc:sldMk cId="0" sldId="280"/>
            <ac:spMk id="515" creationId="{00000000-0000-0000-0000-000000000000}"/>
          </ac:spMkLst>
        </pc:spChg>
      </pc:sldChg>
      <pc:sldChg chg="addSp delSp modSp mod modClrScheme chgLayout">
        <pc:chgData name="Christine Hubbard" userId="fb551d83-5fae-4a65-88e9-8717d43d2cc9" providerId="ADAL" clId="{490A31EE-4073-4AFB-9C19-B5826A119316}" dt="2024-03-24T17:53:38.585" v="3741" actId="962"/>
        <pc:sldMkLst>
          <pc:docMk/>
          <pc:sldMk cId="1238067102" sldId="281"/>
        </pc:sldMkLst>
        <pc:spChg chg="add del mod">
          <ac:chgData name="Christine Hubbard" userId="fb551d83-5fae-4a65-88e9-8717d43d2cc9" providerId="ADAL" clId="{490A31EE-4073-4AFB-9C19-B5826A119316}" dt="2024-03-24T01:44:03.639" v="3115" actId="700"/>
          <ac:spMkLst>
            <pc:docMk/>
            <pc:sldMk cId="1238067102" sldId="281"/>
            <ac:spMk id="4" creationId="{F667E5EB-B2A6-D6B2-BA43-A426BB553042}"/>
          </ac:spMkLst>
        </pc:spChg>
        <pc:spChg chg="add del mod ord">
          <ac:chgData name="Christine Hubbard" userId="fb551d83-5fae-4a65-88e9-8717d43d2cc9" providerId="ADAL" clId="{490A31EE-4073-4AFB-9C19-B5826A119316}" dt="2024-03-24T01:44:03.639" v="3115" actId="700"/>
          <ac:spMkLst>
            <pc:docMk/>
            <pc:sldMk cId="1238067102" sldId="281"/>
            <ac:spMk id="6" creationId="{29AD081C-EE2B-9B99-394F-F54F68399596}"/>
          </ac:spMkLst>
        </pc:spChg>
        <pc:spChg chg="add del mod ord">
          <ac:chgData name="Christine Hubbard" userId="fb551d83-5fae-4a65-88e9-8717d43d2cc9" providerId="ADAL" clId="{490A31EE-4073-4AFB-9C19-B5826A119316}" dt="2024-03-24T01:44:33.905" v="3116" actId="700"/>
          <ac:spMkLst>
            <pc:docMk/>
            <pc:sldMk cId="1238067102" sldId="281"/>
            <ac:spMk id="7" creationId="{FF150A81-55AC-023F-FB4B-2D38380163C4}"/>
          </ac:spMkLst>
        </pc:spChg>
        <pc:spChg chg="add del mod ord">
          <ac:chgData name="Christine Hubbard" userId="fb551d83-5fae-4a65-88e9-8717d43d2cc9" providerId="ADAL" clId="{490A31EE-4073-4AFB-9C19-B5826A119316}" dt="2024-03-24T01:44:33.905" v="3116" actId="700"/>
          <ac:spMkLst>
            <pc:docMk/>
            <pc:sldMk cId="1238067102" sldId="281"/>
            <ac:spMk id="8" creationId="{F4F16623-BE43-6A9D-7975-C1FE621CB127}"/>
          </ac:spMkLst>
        </pc:spChg>
        <pc:spChg chg="add del mod ord">
          <ac:chgData name="Christine Hubbard" userId="fb551d83-5fae-4a65-88e9-8717d43d2cc9" providerId="ADAL" clId="{490A31EE-4073-4AFB-9C19-B5826A119316}" dt="2024-03-24T01:45:22.754" v="3120" actId="700"/>
          <ac:spMkLst>
            <pc:docMk/>
            <pc:sldMk cId="1238067102" sldId="281"/>
            <ac:spMk id="11" creationId="{B6269FB2-3545-BA0E-B52E-9CF7F88D9EC4}"/>
          </ac:spMkLst>
        </pc:spChg>
        <pc:spChg chg="add del mod ord">
          <ac:chgData name="Christine Hubbard" userId="fb551d83-5fae-4a65-88e9-8717d43d2cc9" providerId="ADAL" clId="{490A31EE-4073-4AFB-9C19-B5826A119316}" dt="2024-03-24T01:44:42.712" v="3117" actId="478"/>
          <ac:spMkLst>
            <pc:docMk/>
            <pc:sldMk cId="1238067102" sldId="281"/>
            <ac:spMk id="12" creationId="{977396D4-C609-873F-82F1-49963621BB03}"/>
          </ac:spMkLst>
        </pc:spChg>
        <pc:spChg chg="add mod ord">
          <ac:chgData name="Christine Hubbard" userId="fb551d83-5fae-4a65-88e9-8717d43d2cc9" providerId="ADAL" clId="{490A31EE-4073-4AFB-9C19-B5826A119316}" dt="2024-03-24T01:45:22.754" v="3120" actId="700"/>
          <ac:spMkLst>
            <pc:docMk/>
            <pc:sldMk cId="1238067102" sldId="281"/>
            <ac:spMk id="15" creationId="{8C6A20D4-1A78-D6A7-6C11-658FB1303A08}"/>
          </ac:spMkLst>
        </pc:spChg>
        <pc:spChg chg="add mod ord">
          <ac:chgData name="Christine Hubbard" userId="fb551d83-5fae-4a65-88e9-8717d43d2cc9" providerId="ADAL" clId="{490A31EE-4073-4AFB-9C19-B5826A119316}" dt="2024-03-24T01:45:22.754" v="3120" actId="700"/>
          <ac:spMkLst>
            <pc:docMk/>
            <pc:sldMk cId="1238067102" sldId="281"/>
            <ac:spMk id="16" creationId="{FFD6EB5B-B0B6-1416-DB4D-E548F8CD44D4}"/>
          </ac:spMkLst>
        </pc:spChg>
        <pc:spChg chg="add del mod ord">
          <ac:chgData name="Christine Hubbard" userId="fb551d83-5fae-4a65-88e9-8717d43d2cc9" providerId="ADAL" clId="{490A31EE-4073-4AFB-9C19-B5826A119316}" dt="2024-03-24T01:45:37.604" v="3121" actId="1032"/>
          <ac:spMkLst>
            <pc:docMk/>
            <pc:sldMk cId="1238067102" sldId="281"/>
            <ac:spMk id="17" creationId="{47674ABD-9FC9-05A3-9C9A-BAFD22487069}"/>
          </ac:spMkLst>
        </pc:spChg>
        <pc:spChg chg="del">
          <ac:chgData name="Christine Hubbard" userId="fb551d83-5fae-4a65-88e9-8717d43d2cc9" providerId="ADAL" clId="{490A31EE-4073-4AFB-9C19-B5826A119316}" dt="2024-03-24T01:41:15.905" v="3100" actId="478"/>
          <ac:spMkLst>
            <pc:docMk/>
            <pc:sldMk cId="1238067102" sldId="281"/>
            <ac:spMk id="410" creationId="{00000000-0000-0000-0000-000000000000}"/>
          </ac:spMkLst>
        </pc:spChg>
        <pc:spChg chg="del">
          <ac:chgData name="Christine Hubbard" userId="fb551d83-5fae-4a65-88e9-8717d43d2cc9" providerId="ADAL" clId="{490A31EE-4073-4AFB-9C19-B5826A119316}" dt="2024-03-24T01:41:08.753" v="3099" actId="478"/>
          <ac:spMkLst>
            <pc:docMk/>
            <pc:sldMk cId="1238067102" sldId="281"/>
            <ac:spMk id="412" creationId="{00000000-0000-0000-0000-000000000000}"/>
          </ac:spMkLst>
        </pc:spChg>
        <pc:graphicFrameChg chg="del">
          <ac:chgData name="Christine Hubbard" userId="fb551d83-5fae-4a65-88e9-8717d43d2cc9" providerId="ADAL" clId="{490A31EE-4073-4AFB-9C19-B5826A119316}" dt="2024-03-24T01:46:22.391" v="3126" actId="478"/>
          <ac:graphicFrameMkLst>
            <pc:docMk/>
            <pc:sldMk cId="1238067102" sldId="281"/>
            <ac:graphicFrameMk id="3" creationId="{431C3CA7-845A-207D-179B-2A84EE302C61}"/>
          </ac:graphicFrameMkLst>
        </pc:graphicFrameChg>
        <pc:graphicFrameChg chg="add mod modGraphic">
          <ac:chgData name="Christine Hubbard" userId="fb551d83-5fae-4a65-88e9-8717d43d2cc9" providerId="ADAL" clId="{490A31EE-4073-4AFB-9C19-B5826A119316}" dt="2024-03-24T17:53:38.585" v="3741" actId="962"/>
          <ac:graphicFrameMkLst>
            <pc:docMk/>
            <pc:sldMk cId="1238067102" sldId="281"/>
            <ac:graphicFrameMk id="18" creationId="{C7826FC0-7ABD-1E48-C1F0-7FE9BF130510}"/>
          </ac:graphicFrameMkLst>
        </pc:graphicFrameChg>
        <pc:graphicFrameChg chg="del">
          <ac:chgData name="Christine Hubbard" userId="fb551d83-5fae-4a65-88e9-8717d43d2cc9" providerId="ADAL" clId="{490A31EE-4073-4AFB-9C19-B5826A119316}" dt="2024-03-24T02:04:05.700" v="3276" actId="478"/>
          <ac:graphicFrameMkLst>
            <pc:docMk/>
            <pc:sldMk cId="1238067102" sldId="281"/>
            <ac:graphicFrameMk id="411" creationId="{00000000-0000-0000-0000-000000000000}"/>
          </ac:graphicFrameMkLst>
        </pc:graphicFrameChg>
      </pc:sldChg>
      <pc:sldChg chg="addSp delSp modSp mod">
        <pc:chgData name="Christine Hubbard" userId="fb551d83-5fae-4a65-88e9-8717d43d2cc9" providerId="ADAL" clId="{490A31EE-4073-4AFB-9C19-B5826A119316}" dt="2024-03-24T17:54:13.170" v="3873" actId="962"/>
        <pc:sldMkLst>
          <pc:docMk/>
          <pc:sldMk cId="3647496363" sldId="282"/>
        </pc:sldMkLst>
        <pc:spChg chg="del">
          <ac:chgData name="Christine Hubbard" userId="fb551d83-5fae-4a65-88e9-8717d43d2cc9" providerId="ADAL" clId="{490A31EE-4073-4AFB-9C19-B5826A119316}" dt="2024-03-24T02:09:32.206" v="3345" actId="478"/>
          <ac:spMkLst>
            <pc:docMk/>
            <pc:sldMk cId="3647496363" sldId="282"/>
            <ac:spMk id="2" creationId="{1C89DEE2-AAE9-BC90-5034-D231B3C7CF2F}"/>
          </ac:spMkLst>
        </pc:spChg>
        <pc:spChg chg="add mod ord">
          <ac:chgData name="Christine Hubbard" userId="fb551d83-5fae-4a65-88e9-8717d43d2cc9" providerId="ADAL" clId="{490A31EE-4073-4AFB-9C19-B5826A119316}" dt="2024-03-24T02:20:00.668" v="3598" actId="13244"/>
          <ac:spMkLst>
            <pc:docMk/>
            <pc:sldMk cId="3647496363" sldId="282"/>
            <ac:spMk id="4" creationId="{F7FCC911-475B-8C1C-22C2-73200FFCFCBF}"/>
          </ac:spMkLst>
        </pc:spChg>
        <pc:graphicFrameChg chg="mod">
          <ac:chgData name="Christine Hubbard" userId="fb551d83-5fae-4a65-88e9-8717d43d2cc9" providerId="ADAL" clId="{490A31EE-4073-4AFB-9C19-B5826A119316}" dt="2024-03-24T17:54:13.170" v="3873" actId="962"/>
          <ac:graphicFrameMkLst>
            <pc:docMk/>
            <pc:sldMk cId="3647496363" sldId="282"/>
            <ac:graphicFrameMk id="11" creationId="{EEEEECE5-C35B-9473-8368-503A43368E53}"/>
          </ac:graphicFrameMkLst>
        </pc:graphicFrameChg>
      </pc:sldChg>
      <pc:sldChg chg="addSp delSp modSp mod">
        <pc:chgData name="Christine Hubbard" userId="fb551d83-5fae-4a65-88e9-8717d43d2cc9" providerId="ADAL" clId="{490A31EE-4073-4AFB-9C19-B5826A119316}" dt="2024-03-24T17:53:54.805" v="3793" actId="962"/>
        <pc:sldMkLst>
          <pc:docMk/>
          <pc:sldMk cId="1118728492" sldId="283"/>
        </pc:sldMkLst>
        <pc:spChg chg="add mod ord">
          <ac:chgData name="Christine Hubbard" userId="fb551d83-5fae-4a65-88e9-8717d43d2cc9" providerId="ADAL" clId="{490A31EE-4073-4AFB-9C19-B5826A119316}" dt="2024-03-24T02:20:05.581" v="3599" actId="13244"/>
          <ac:spMkLst>
            <pc:docMk/>
            <pc:sldMk cId="1118728492" sldId="283"/>
            <ac:spMk id="3" creationId="{C0559898-02F4-1E6D-4BD2-AC6C700C2F2E}"/>
          </ac:spMkLst>
        </pc:spChg>
        <pc:spChg chg="del">
          <ac:chgData name="Christine Hubbard" userId="fb551d83-5fae-4a65-88e9-8717d43d2cc9" providerId="ADAL" clId="{490A31EE-4073-4AFB-9C19-B5826A119316}" dt="2024-03-24T02:09:13.622" v="3343" actId="478"/>
          <ac:spMkLst>
            <pc:docMk/>
            <pc:sldMk cId="1118728492" sldId="283"/>
            <ac:spMk id="4" creationId="{DD8EA035-910A-FE99-0CD6-FD16D1465186}"/>
          </ac:spMkLst>
        </pc:spChg>
        <pc:graphicFrameChg chg="mod">
          <ac:chgData name="Christine Hubbard" userId="fb551d83-5fae-4a65-88e9-8717d43d2cc9" providerId="ADAL" clId="{490A31EE-4073-4AFB-9C19-B5826A119316}" dt="2024-03-24T17:53:54.805" v="3793" actId="962"/>
          <ac:graphicFrameMkLst>
            <pc:docMk/>
            <pc:sldMk cId="1118728492" sldId="283"/>
            <ac:graphicFrameMk id="362" creationId="{00000000-0000-0000-0000-000000000000}"/>
          </ac:graphicFrameMkLst>
        </pc:graphicFrameChg>
      </pc:sldChg>
      <pc:sldChg chg="addSp delSp modSp mod modClrScheme chgLayout">
        <pc:chgData name="Christine Hubbard" userId="fb551d83-5fae-4a65-88e9-8717d43d2cc9" providerId="ADAL" clId="{490A31EE-4073-4AFB-9C19-B5826A119316}" dt="2024-03-24T01:54:30.021" v="3180" actId="404"/>
        <pc:sldMkLst>
          <pc:docMk/>
          <pc:sldMk cId="3326870465" sldId="285"/>
        </pc:sldMkLst>
        <pc:spChg chg="add del mod">
          <ac:chgData name="Christine Hubbard" userId="fb551d83-5fae-4a65-88e9-8717d43d2cc9" providerId="ADAL" clId="{490A31EE-4073-4AFB-9C19-B5826A119316}" dt="2024-03-24T01:24:46.025" v="2931" actId="6264"/>
          <ac:spMkLst>
            <pc:docMk/>
            <pc:sldMk cId="3326870465" sldId="285"/>
            <ac:spMk id="2" creationId="{A7F01A70-2F01-4399-130C-BD78D4291087}"/>
          </ac:spMkLst>
        </pc:spChg>
        <pc:spChg chg="add del mod ord">
          <ac:chgData name="Christine Hubbard" userId="fb551d83-5fae-4a65-88e9-8717d43d2cc9" providerId="ADAL" clId="{490A31EE-4073-4AFB-9C19-B5826A119316}" dt="2024-03-24T01:24:46.025" v="2931" actId="6264"/>
          <ac:spMkLst>
            <pc:docMk/>
            <pc:sldMk cId="3326870465" sldId="285"/>
            <ac:spMk id="3" creationId="{262A2B8D-AA7F-5CBB-8619-28CB34075340}"/>
          </ac:spMkLst>
        </pc:spChg>
        <pc:spChg chg="del">
          <ac:chgData name="Christine Hubbard" userId="fb551d83-5fae-4a65-88e9-8717d43d2cc9" providerId="ADAL" clId="{490A31EE-4073-4AFB-9C19-B5826A119316}" dt="2024-03-24T01:24:39.751" v="2929" actId="478"/>
          <ac:spMkLst>
            <pc:docMk/>
            <pc:sldMk cId="3326870465" sldId="285"/>
            <ac:spMk id="4" creationId="{59CF2A69-5721-0975-7681-8E19CCC7BBF1}"/>
          </ac:spMkLst>
        </pc:spChg>
        <pc:spChg chg="add del mod ord">
          <ac:chgData name="Christine Hubbard" userId="fb551d83-5fae-4a65-88e9-8717d43d2cc9" providerId="ADAL" clId="{490A31EE-4073-4AFB-9C19-B5826A119316}" dt="2024-03-24T01:24:46.025" v="2931" actId="6264"/>
          <ac:spMkLst>
            <pc:docMk/>
            <pc:sldMk cId="3326870465" sldId="285"/>
            <ac:spMk id="5" creationId="{2CA8DFB3-C34A-0312-C884-0651B9861480}"/>
          </ac:spMkLst>
        </pc:spChg>
        <pc:spChg chg="add del mod ord">
          <ac:chgData name="Christine Hubbard" userId="fb551d83-5fae-4a65-88e9-8717d43d2cc9" providerId="ADAL" clId="{490A31EE-4073-4AFB-9C19-B5826A119316}" dt="2024-03-24T01:53:36.250" v="3176" actId="700"/>
          <ac:spMkLst>
            <pc:docMk/>
            <pc:sldMk cId="3326870465" sldId="285"/>
            <ac:spMk id="6" creationId="{29F1CAD0-ED73-9757-A032-FB620FBA7724}"/>
          </ac:spMkLst>
        </pc:spChg>
        <pc:spChg chg="add del mod ord">
          <ac:chgData name="Christine Hubbard" userId="fb551d83-5fae-4a65-88e9-8717d43d2cc9" providerId="ADAL" clId="{490A31EE-4073-4AFB-9C19-B5826A119316}" dt="2024-03-24T01:54:21.849" v="3179" actId="6264"/>
          <ac:spMkLst>
            <pc:docMk/>
            <pc:sldMk cId="3326870465" sldId="285"/>
            <ac:spMk id="7" creationId="{AE5CA008-040B-2280-5737-8BF1AB8E3637}"/>
          </ac:spMkLst>
        </pc:spChg>
        <pc:spChg chg="add del mod">
          <ac:chgData name="Christine Hubbard" userId="fb551d83-5fae-4a65-88e9-8717d43d2cc9" providerId="ADAL" clId="{490A31EE-4073-4AFB-9C19-B5826A119316}" dt="2024-03-24T01:54:21.849" v="3179" actId="6264"/>
          <ac:spMkLst>
            <pc:docMk/>
            <pc:sldMk cId="3326870465" sldId="285"/>
            <ac:spMk id="8" creationId="{C95846AC-6C1D-A5C2-C7BA-6EF051862DF2}"/>
          </ac:spMkLst>
        </pc:spChg>
        <pc:spChg chg="add del mod ord">
          <ac:chgData name="Christine Hubbard" userId="fb551d83-5fae-4a65-88e9-8717d43d2cc9" providerId="ADAL" clId="{490A31EE-4073-4AFB-9C19-B5826A119316}" dt="2024-03-24T01:54:21.849" v="3179" actId="6264"/>
          <ac:spMkLst>
            <pc:docMk/>
            <pc:sldMk cId="3326870465" sldId="285"/>
            <ac:spMk id="9" creationId="{CE0AEA29-D961-3FAD-3549-83718E620192}"/>
          </ac:spMkLst>
        </pc:spChg>
        <pc:spChg chg="mod ord">
          <ac:chgData name="Christine Hubbard" userId="fb551d83-5fae-4a65-88e9-8717d43d2cc9" providerId="ADAL" clId="{490A31EE-4073-4AFB-9C19-B5826A119316}" dt="2024-03-24T01:54:30.021" v="3180" actId="404"/>
          <ac:spMkLst>
            <pc:docMk/>
            <pc:sldMk cId="3326870465" sldId="285"/>
            <ac:spMk id="412" creationId="{00000000-0000-0000-0000-000000000000}"/>
          </ac:spMkLst>
        </pc:spChg>
      </pc:sldChg>
      <pc:sldChg chg="addSp delSp modSp mod modClrScheme chgLayout">
        <pc:chgData name="Christine Hubbard" userId="fb551d83-5fae-4a65-88e9-8717d43d2cc9" providerId="ADAL" clId="{490A31EE-4073-4AFB-9C19-B5826A119316}" dt="2024-03-24T17:55:08.754" v="4087" actId="962"/>
        <pc:sldMkLst>
          <pc:docMk/>
          <pc:sldMk cId="1703283992" sldId="286"/>
        </pc:sldMkLst>
        <pc:spChg chg="add del mod ord">
          <ac:chgData name="Christine Hubbard" userId="fb551d83-5fae-4a65-88e9-8717d43d2cc9" providerId="ADAL" clId="{490A31EE-4073-4AFB-9C19-B5826A119316}" dt="2024-03-24T01:47:05.531" v="3144" actId="478"/>
          <ac:spMkLst>
            <pc:docMk/>
            <pc:sldMk cId="1703283992" sldId="286"/>
            <ac:spMk id="3" creationId="{020E9925-4924-96A3-9BA2-98AE06A058F8}"/>
          </ac:spMkLst>
        </pc:spChg>
        <pc:spChg chg="add mod ord">
          <ac:chgData name="Christine Hubbard" userId="fb551d83-5fae-4a65-88e9-8717d43d2cc9" providerId="ADAL" clId="{490A31EE-4073-4AFB-9C19-B5826A119316}" dt="2024-03-24T02:20:17.016" v="3602" actId="13244"/>
          <ac:spMkLst>
            <pc:docMk/>
            <pc:sldMk cId="1703283992" sldId="286"/>
            <ac:spMk id="5" creationId="{DB194211-898C-91C4-AEBB-E36D25D47894}"/>
          </ac:spMkLst>
        </pc:spChg>
        <pc:spChg chg="add mod ord">
          <ac:chgData name="Christine Hubbard" userId="fb551d83-5fae-4a65-88e9-8717d43d2cc9" providerId="ADAL" clId="{490A31EE-4073-4AFB-9C19-B5826A119316}" dt="2024-03-24T02:20:14.997" v="3601" actId="13244"/>
          <ac:spMkLst>
            <pc:docMk/>
            <pc:sldMk cId="1703283992" sldId="286"/>
            <ac:spMk id="7" creationId="{8E6CC361-7BD4-8226-BF04-8157DEDB3B4B}"/>
          </ac:spMkLst>
        </pc:spChg>
        <pc:spChg chg="del mod ord">
          <ac:chgData name="Christine Hubbard" userId="fb551d83-5fae-4a65-88e9-8717d43d2cc9" providerId="ADAL" clId="{490A31EE-4073-4AFB-9C19-B5826A119316}" dt="2024-03-24T01:47:03.182" v="3143" actId="478"/>
          <ac:spMkLst>
            <pc:docMk/>
            <pc:sldMk cId="1703283992" sldId="286"/>
            <ac:spMk id="410" creationId="{00000000-0000-0000-0000-000000000000}"/>
          </ac:spMkLst>
        </pc:spChg>
        <pc:spChg chg="del mod ord">
          <ac:chgData name="Christine Hubbard" userId="fb551d83-5fae-4a65-88e9-8717d43d2cc9" providerId="ADAL" clId="{490A31EE-4073-4AFB-9C19-B5826A119316}" dt="2024-03-24T01:47:00.624" v="3142" actId="478"/>
          <ac:spMkLst>
            <pc:docMk/>
            <pc:sldMk cId="1703283992" sldId="286"/>
            <ac:spMk id="412" creationId="{00000000-0000-0000-0000-000000000000}"/>
          </ac:spMkLst>
        </pc:spChg>
        <pc:graphicFrameChg chg="mod">
          <ac:chgData name="Christine Hubbard" userId="fb551d83-5fae-4a65-88e9-8717d43d2cc9" providerId="ADAL" clId="{490A31EE-4073-4AFB-9C19-B5826A119316}" dt="2024-03-24T17:54:34.458" v="3933" actId="962"/>
          <ac:graphicFrameMkLst>
            <pc:docMk/>
            <pc:sldMk cId="1703283992" sldId="286"/>
            <ac:graphicFrameMk id="2" creationId="{578D0545-6AD2-A9C0-1D56-3EDE921581D3}"/>
          </ac:graphicFrameMkLst>
        </pc:graphicFrameChg>
        <pc:graphicFrameChg chg="mod">
          <ac:chgData name="Christine Hubbard" userId="fb551d83-5fae-4a65-88e9-8717d43d2cc9" providerId="ADAL" clId="{490A31EE-4073-4AFB-9C19-B5826A119316}" dt="2024-03-24T17:55:08.754" v="4087" actId="962"/>
          <ac:graphicFrameMkLst>
            <pc:docMk/>
            <pc:sldMk cId="1703283992" sldId="286"/>
            <ac:graphicFrameMk id="411" creationId="{00000000-0000-0000-0000-000000000000}"/>
          </ac:graphicFrameMkLst>
        </pc:graphicFrameChg>
      </pc:sldChg>
      <pc:sldChg chg="addSp delSp modSp new mod ord modClrScheme chgLayout">
        <pc:chgData name="Christine Hubbard" userId="fb551d83-5fae-4a65-88e9-8717d43d2cc9" providerId="ADAL" clId="{490A31EE-4073-4AFB-9C19-B5826A119316}" dt="2024-03-24T18:41:53.013" v="4664" actId="20577"/>
        <pc:sldMkLst>
          <pc:docMk/>
          <pc:sldMk cId="2241447357" sldId="287"/>
        </pc:sldMkLst>
        <pc:spChg chg="mod ord">
          <ac:chgData name="Christine Hubbard" userId="fb551d83-5fae-4a65-88e9-8717d43d2cc9" providerId="ADAL" clId="{490A31EE-4073-4AFB-9C19-B5826A119316}" dt="2024-03-24T18:34:16.966" v="4433" actId="6264"/>
          <ac:spMkLst>
            <pc:docMk/>
            <pc:sldMk cId="2241447357" sldId="287"/>
            <ac:spMk id="2" creationId="{E1D97D4C-20C2-7039-24E9-5CF82D81BF18}"/>
          </ac:spMkLst>
        </pc:spChg>
        <pc:spChg chg="mod ord">
          <ac:chgData name="Christine Hubbard" userId="fb551d83-5fae-4a65-88e9-8717d43d2cc9" providerId="ADAL" clId="{490A31EE-4073-4AFB-9C19-B5826A119316}" dt="2024-03-24T18:41:53.013" v="4664" actId="20577"/>
          <ac:spMkLst>
            <pc:docMk/>
            <pc:sldMk cId="2241447357" sldId="287"/>
            <ac:spMk id="3" creationId="{CC5E3C29-6894-1724-CCC6-9CB9EF0D84B0}"/>
          </ac:spMkLst>
        </pc:spChg>
        <pc:spChg chg="del mod">
          <ac:chgData name="Christine Hubbard" userId="fb551d83-5fae-4a65-88e9-8717d43d2cc9" providerId="ADAL" clId="{490A31EE-4073-4AFB-9C19-B5826A119316}" dt="2024-03-22T17:25:11.903" v="85" actId="478"/>
          <ac:spMkLst>
            <pc:docMk/>
            <pc:sldMk cId="2241447357" sldId="287"/>
            <ac:spMk id="4" creationId="{2F27CF7C-38A4-C0BA-80AA-3B791AD45103}"/>
          </ac:spMkLst>
        </pc:spChg>
        <pc:spChg chg="add del mod">
          <ac:chgData name="Christine Hubbard" userId="fb551d83-5fae-4a65-88e9-8717d43d2cc9" providerId="ADAL" clId="{490A31EE-4073-4AFB-9C19-B5826A119316}" dt="2024-03-24T18:34:16.966" v="4433" actId="6264"/>
          <ac:spMkLst>
            <pc:docMk/>
            <pc:sldMk cId="2241447357" sldId="287"/>
            <ac:spMk id="4" creationId="{AD4C9F2B-9D56-4B5C-3A24-6AC28ECDECD7}"/>
          </ac:spMkLst>
        </pc:spChg>
        <pc:spChg chg="add del mod">
          <ac:chgData name="Christine Hubbard" userId="fb551d83-5fae-4a65-88e9-8717d43d2cc9" providerId="ADAL" clId="{490A31EE-4073-4AFB-9C19-B5826A119316}" dt="2024-03-24T18:34:16.966" v="4433" actId="6264"/>
          <ac:spMkLst>
            <pc:docMk/>
            <pc:sldMk cId="2241447357" sldId="287"/>
            <ac:spMk id="5" creationId="{62A51CDA-37BC-1B29-0650-0856C805E031}"/>
          </ac:spMkLst>
        </pc:spChg>
        <pc:spChg chg="add del mod">
          <ac:chgData name="Christine Hubbard" userId="fb551d83-5fae-4a65-88e9-8717d43d2cc9" providerId="ADAL" clId="{490A31EE-4073-4AFB-9C19-B5826A119316}" dt="2024-03-22T17:25:12.854" v="86" actId="478"/>
          <ac:spMkLst>
            <pc:docMk/>
            <pc:sldMk cId="2241447357" sldId="287"/>
            <ac:spMk id="6" creationId="{352FBC0A-349F-9362-D320-5DCC871F5A46}"/>
          </ac:spMkLst>
        </pc:spChg>
      </pc:sldChg>
      <pc:sldChg chg="addSp delSp modSp add mod modClrScheme chgLayout">
        <pc:chgData name="Christine Hubbard" userId="fb551d83-5fae-4a65-88e9-8717d43d2cc9" providerId="ADAL" clId="{490A31EE-4073-4AFB-9C19-B5826A119316}" dt="2024-03-24T18:52:37.157" v="4762" actId="962"/>
        <pc:sldMkLst>
          <pc:docMk/>
          <pc:sldMk cId="2881980799" sldId="288"/>
        </pc:sldMkLst>
        <pc:spChg chg="mod ord">
          <ac:chgData name="Christine Hubbard" userId="fb551d83-5fae-4a65-88e9-8717d43d2cc9" providerId="ADAL" clId="{490A31EE-4073-4AFB-9C19-B5826A119316}" dt="2024-03-24T01:54:52.559" v="3181" actId="700"/>
          <ac:spMkLst>
            <pc:docMk/>
            <pc:sldMk cId="2881980799" sldId="288"/>
            <ac:spMk id="2" creationId="{E1D97D4C-20C2-7039-24E9-5CF82D81BF18}"/>
          </ac:spMkLst>
        </pc:spChg>
        <pc:spChg chg="del">
          <ac:chgData name="Christine Hubbard" userId="fb551d83-5fae-4a65-88e9-8717d43d2cc9" providerId="ADAL" clId="{490A31EE-4073-4AFB-9C19-B5826A119316}" dt="2024-03-22T18:02:23.830" v="1643" actId="478"/>
          <ac:spMkLst>
            <pc:docMk/>
            <pc:sldMk cId="2881980799" sldId="288"/>
            <ac:spMk id="3" creationId="{CC5E3C29-6894-1724-CCC6-9CB9EF0D84B0}"/>
          </ac:spMkLst>
        </pc:spChg>
        <pc:spChg chg="add del mod">
          <ac:chgData name="Christine Hubbard" userId="fb551d83-5fae-4a65-88e9-8717d43d2cc9" providerId="ADAL" clId="{490A31EE-4073-4AFB-9C19-B5826A119316}" dt="2024-03-22T18:02:26.957" v="1644" actId="478"/>
          <ac:spMkLst>
            <pc:docMk/>
            <pc:sldMk cId="2881980799" sldId="288"/>
            <ac:spMk id="5" creationId="{7854B6F2-E583-639B-D85C-600B0AAC9C79}"/>
          </ac:spMkLst>
        </pc:spChg>
        <pc:spChg chg="add del mod ord">
          <ac:chgData name="Christine Hubbard" userId="fb551d83-5fae-4a65-88e9-8717d43d2cc9" providerId="ADAL" clId="{490A31EE-4073-4AFB-9C19-B5826A119316}" dt="2024-03-24T01:29:06.731" v="2979" actId="478"/>
          <ac:spMkLst>
            <pc:docMk/>
            <pc:sldMk cId="2881980799" sldId="288"/>
            <ac:spMk id="75" creationId="{02AAD2F2-86BA-919F-3CA2-374E11DF19CA}"/>
          </ac:spMkLst>
        </pc:spChg>
        <pc:spChg chg="add del mod ord">
          <ac:chgData name="Christine Hubbard" userId="fb551d83-5fae-4a65-88e9-8717d43d2cc9" providerId="ADAL" clId="{490A31EE-4073-4AFB-9C19-B5826A119316}" dt="2024-03-24T02:04:49.169" v="3284" actId="478"/>
          <ac:spMkLst>
            <pc:docMk/>
            <pc:sldMk cId="2881980799" sldId="288"/>
            <ac:spMk id="76" creationId="{FECAAEC8-45A9-608E-E01D-C23FF5A08E52}"/>
          </ac:spMkLst>
        </pc:spChg>
        <pc:picChg chg="add mod">
          <ac:chgData name="Christine Hubbard" userId="fb551d83-5fae-4a65-88e9-8717d43d2cc9" providerId="ADAL" clId="{490A31EE-4073-4AFB-9C19-B5826A119316}" dt="2024-03-24T18:52:37.157" v="4762" actId="962"/>
          <ac:picMkLst>
            <pc:docMk/>
            <pc:sldMk cId="2881980799" sldId="288"/>
            <ac:picMk id="3" creationId="{17C64D22-9AD3-DC2F-D6B7-0A0854E4D612}"/>
          </ac:picMkLst>
        </pc:picChg>
        <pc:picChg chg="add mod">
          <ac:chgData name="Christine Hubbard" userId="fb551d83-5fae-4a65-88e9-8717d43d2cc9" providerId="ADAL" clId="{490A31EE-4073-4AFB-9C19-B5826A119316}" dt="2024-03-24T18:52:37.157" v="4762" actId="962"/>
          <ac:picMkLst>
            <pc:docMk/>
            <pc:sldMk cId="2881980799" sldId="288"/>
            <ac:picMk id="4" creationId="{00DF1E81-7950-46AD-2DEF-0C1435FD0229}"/>
          </ac:picMkLst>
        </pc:picChg>
        <pc:picChg chg="add mod">
          <ac:chgData name="Christine Hubbard" userId="fb551d83-5fae-4a65-88e9-8717d43d2cc9" providerId="ADAL" clId="{490A31EE-4073-4AFB-9C19-B5826A119316}" dt="2024-03-24T18:52:37.157" v="4762" actId="962"/>
          <ac:picMkLst>
            <pc:docMk/>
            <pc:sldMk cId="2881980799" sldId="288"/>
            <ac:picMk id="5" creationId="{39000E34-F4A3-FE97-D7E6-D9F4A422EF54}"/>
          </ac:picMkLst>
        </pc:picChg>
        <pc:picChg chg="add del mod">
          <ac:chgData name="Christine Hubbard" userId="fb551d83-5fae-4a65-88e9-8717d43d2cc9" providerId="ADAL" clId="{490A31EE-4073-4AFB-9C19-B5826A119316}" dt="2024-03-24T18:49:56.892" v="4714" actId="478"/>
          <ac:picMkLst>
            <pc:docMk/>
            <pc:sldMk cId="2881980799" sldId="288"/>
            <ac:picMk id="6" creationId="{42349E33-169A-E96D-2145-A3D5E49C6FC2}"/>
          </ac:picMkLst>
        </pc:picChg>
        <pc:picChg chg="add del mod">
          <ac:chgData name="Christine Hubbard" userId="fb551d83-5fae-4a65-88e9-8717d43d2cc9" providerId="ADAL" clId="{490A31EE-4073-4AFB-9C19-B5826A119316}" dt="2024-03-24T18:49:56.892" v="4714" actId="478"/>
          <ac:picMkLst>
            <pc:docMk/>
            <pc:sldMk cId="2881980799" sldId="288"/>
            <ac:picMk id="7" creationId="{F51376FA-5966-2AD9-1CCA-123602CA354E}"/>
          </ac:picMkLst>
        </pc:picChg>
        <pc:picChg chg="add del mod">
          <ac:chgData name="Christine Hubbard" userId="fb551d83-5fae-4a65-88e9-8717d43d2cc9" providerId="ADAL" clId="{490A31EE-4073-4AFB-9C19-B5826A119316}" dt="2024-03-24T18:49:56.892" v="4714" actId="478"/>
          <ac:picMkLst>
            <pc:docMk/>
            <pc:sldMk cId="2881980799" sldId="288"/>
            <ac:picMk id="8" creationId="{60630143-292C-551E-1C92-75995F199455}"/>
          </ac:picMkLst>
        </pc:picChg>
        <pc:picChg chg="add del mod">
          <ac:chgData name="Christine Hubbard" userId="fb551d83-5fae-4a65-88e9-8717d43d2cc9" providerId="ADAL" clId="{490A31EE-4073-4AFB-9C19-B5826A119316}" dt="2024-03-24T18:49:56.892" v="4714" actId="478"/>
          <ac:picMkLst>
            <pc:docMk/>
            <pc:sldMk cId="2881980799" sldId="288"/>
            <ac:picMk id="9" creationId="{B31046B7-F6C3-A00A-30DF-DC716B0BEB75}"/>
          </ac:picMkLst>
        </pc:picChg>
        <pc:picChg chg="add del mod">
          <ac:chgData name="Christine Hubbard" userId="fb551d83-5fae-4a65-88e9-8717d43d2cc9" providerId="ADAL" clId="{490A31EE-4073-4AFB-9C19-B5826A119316}" dt="2024-03-24T18:49:56.892" v="4714" actId="478"/>
          <ac:picMkLst>
            <pc:docMk/>
            <pc:sldMk cId="2881980799" sldId="288"/>
            <ac:picMk id="10" creationId="{4859119B-27C2-0C0E-C825-98C5DB37C0C9}"/>
          </ac:picMkLst>
        </pc:picChg>
        <pc:picChg chg="add del mod">
          <ac:chgData name="Christine Hubbard" userId="fb551d83-5fae-4a65-88e9-8717d43d2cc9" providerId="ADAL" clId="{490A31EE-4073-4AFB-9C19-B5826A119316}" dt="2024-03-24T18:49:56.892" v="4714" actId="478"/>
          <ac:picMkLst>
            <pc:docMk/>
            <pc:sldMk cId="2881980799" sldId="288"/>
            <ac:picMk id="11" creationId="{26733887-84AA-478C-6A78-9CCC09AC055B}"/>
          </ac:picMkLst>
        </pc:picChg>
        <pc:picChg chg="add del mod">
          <ac:chgData name="Christine Hubbard" userId="fb551d83-5fae-4a65-88e9-8717d43d2cc9" providerId="ADAL" clId="{490A31EE-4073-4AFB-9C19-B5826A119316}" dt="2024-03-24T18:49:56.892" v="4714" actId="478"/>
          <ac:picMkLst>
            <pc:docMk/>
            <pc:sldMk cId="2881980799" sldId="288"/>
            <ac:picMk id="12" creationId="{C9CCD2AC-1066-87D8-AEB4-7FD11FDF6119}"/>
          </ac:picMkLst>
        </pc:picChg>
        <pc:picChg chg="add del mod">
          <ac:chgData name="Christine Hubbard" userId="fb551d83-5fae-4a65-88e9-8717d43d2cc9" providerId="ADAL" clId="{490A31EE-4073-4AFB-9C19-B5826A119316}" dt="2024-03-24T18:49:56.892" v="4714" actId="478"/>
          <ac:picMkLst>
            <pc:docMk/>
            <pc:sldMk cId="2881980799" sldId="288"/>
            <ac:picMk id="13" creationId="{6DB2D0FE-0B84-EB9D-6C41-7C7B65FFA07C}"/>
          </ac:picMkLst>
        </pc:picChg>
        <pc:picChg chg="add del mod">
          <ac:chgData name="Christine Hubbard" userId="fb551d83-5fae-4a65-88e9-8717d43d2cc9" providerId="ADAL" clId="{490A31EE-4073-4AFB-9C19-B5826A119316}" dt="2024-03-24T18:49:56.892" v="4714" actId="478"/>
          <ac:picMkLst>
            <pc:docMk/>
            <pc:sldMk cId="2881980799" sldId="288"/>
            <ac:picMk id="14" creationId="{3991B7B4-B3BC-D0E8-CB26-4AA60AD9BD89}"/>
          </ac:picMkLst>
        </pc:picChg>
        <pc:picChg chg="add del mod">
          <ac:chgData name="Christine Hubbard" userId="fb551d83-5fae-4a65-88e9-8717d43d2cc9" providerId="ADAL" clId="{490A31EE-4073-4AFB-9C19-B5826A119316}" dt="2024-03-24T18:49:56.892" v="4714" actId="478"/>
          <ac:picMkLst>
            <pc:docMk/>
            <pc:sldMk cId="2881980799" sldId="288"/>
            <ac:picMk id="15" creationId="{3B2E65EB-2B0B-6392-A8BA-F0F88B9149A7}"/>
          </ac:picMkLst>
        </pc:picChg>
        <pc:picChg chg="add del mod">
          <ac:chgData name="Christine Hubbard" userId="fb551d83-5fae-4a65-88e9-8717d43d2cc9" providerId="ADAL" clId="{490A31EE-4073-4AFB-9C19-B5826A119316}" dt="2024-03-24T18:49:56.892" v="4714" actId="478"/>
          <ac:picMkLst>
            <pc:docMk/>
            <pc:sldMk cId="2881980799" sldId="288"/>
            <ac:picMk id="16" creationId="{ABE1A748-24CE-C101-C430-71E40D7830AD}"/>
          </ac:picMkLst>
        </pc:picChg>
        <pc:picChg chg="add del mod">
          <ac:chgData name="Christine Hubbard" userId="fb551d83-5fae-4a65-88e9-8717d43d2cc9" providerId="ADAL" clId="{490A31EE-4073-4AFB-9C19-B5826A119316}" dt="2024-03-24T18:49:56.892" v="4714" actId="478"/>
          <ac:picMkLst>
            <pc:docMk/>
            <pc:sldMk cId="2881980799" sldId="288"/>
            <ac:picMk id="17" creationId="{FA397EFF-8FBA-24BE-713D-6E137C66ECB5}"/>
          </ac:picMkLst>
        </pc:picChg>
        <pc:picChg chg="add del mod">
          <ac:chgData name="Christine Hubbard" userId="fb551d83-5fae-4a65-88e9-8717d43d2cc9" providerId="ADAL" clId="{490A31EE-4073-4AFB-9C19-B5826A119316}" dt="2024-03-24T18:49:56.892" v="4714" actId="478"/>
          <ac:picMkLst>
            <pc:docMk/>
            <pc:sldMk cId="2881980799" sldId="288"/>
            <ac:picMk id="18" creationId="{7C643EAF-D106-B5F0-BFC7-9261893805F3}"/>
          </ac:picMkLst>
        </pc:picChg>
        <pc:picChg chg="add del mod">
          <ac:chgData name="Christine Hubbard" userId="fb551d83-5fae-4a65-88e9-8717d43d2cc9" providerId="ADAL" clId="{490A31EE-4073-4AFB-9C19-B5826A119316}" dt="2024-03-24T18:49:56.892" v="4714" actId="478"/>
          <ac:picMkLst>
            <pc:docMk/>
            <pc:sldMk cId="2881980799" sldId="288"/>
            <ac:picMk id="19" creationId="{CA8A3002-505E-FDA9-3F78-9D91C8C50DE6}"/>
          </ac:picMkLst>
        </pc:picChg>
        <pc:picChg chg="add del mod">
          <ac:chgData name="Christine Hubbard" userId="fb551d83-5fae-4a65-88e9-8717d43d2cc9" providerId="ADAL" clId="{490A31EE-4073-4AFB-9C19-B5826A119316}" dt="2024-03-24T18:49:56.892" v="4714" actId="478"/>
          <ac:picMkLst>
            <pc:docMk/>
            <pc:sldMk cId="2881980799" sldId="288"/>
            <ac:picMk id="20" creationId="{E860DDC4-BF77-15D7-55CF-7D0358348044}"/>
          </ac:picMkLst>
        </pc:picChg>
        <pc:picChg chg="add del mod">
          <ac:chgData name="Christine Hubbard" userId="fb551d83-5fae-4a65-88e9-8717d43d2cc9" providerId="ADAL" clId="{490A31EE-4073-4AFB-9C19-B5826A119316}" dt="2024-03-24T18:49:56.892" v="4714" actId="478"/>
          <ac:picMkLst>
            <pc:docMk/>
            <pc:sldMk cId="2881980799" sldId="288"/>
            <ac:picMk id="21" creationId="{1F085C20-5B77-70EC-9B14-B5D026001602}"/>
          </ac:picMkLst>
        </pc:picChg>
        <pc:picChg chg="add del mod">
          <ac:chgData name="Christine Hubbard" userId="fb551d83-5fae-4a65-88e9-8717d43d2cc9" providerId="ADAL" clId="{490A31EE-4073-4AFB-9C19-B5826A119316}" dt="2024-03-24T18:49:56.892" v="4714" actId="478"/>
          <ac:picMkLst>
            <pc:docMk/>
            <pc:sldMk cId="2881980799" sldId="288"/>
            <ac:picMk id="22" creationId="{A594A934-6D5C-9CF8-B13A-23E8948E75BF}"/>
          </ac:picMkLst>
        </pc:picChg>
        <pc:picChg chg="add del mod">
          <ac:chgData name="Christine Hubbard" userId="fb551d83-5fae-4a65-88e9-8717d43d2cc9" providerId="ADAL" clId="{490A31EE-4073-4AFB-9C19-B5826A119316}" dt="2024-03-24T18:49:56.892" v="4714" actId="478"/>
          <ac:picMkLst>
            <pc:docMk/>
            <pc:sldMk cId="2881980799" sldId="288"/>
            <ac:picMk id="23" creationId="{F632096A-8C9B-D6A8-3C1F-A2EB995CB618}"/>
          </ac:picMkLst>
        </pc:picChg>
        <pc:picChg chg="add del mod">
          <ac:chgData name="Christine Hubbard" userId="fb551d83-5fae-4a65-88e9-8717d43d2cc9" providerId="ADAL" clId="{490A31EE-4073-4AFB-9C19-B5826A119316}" dt="2024-03-24T18:49:56.892" v="4714" actId="478"/>
          <ac:picMkLst>
            <pc:docMk/>
            <pc:sldMk cId="2881980799" sldId="288"/>
            <ac:picMk id="24" creationId="{7C23A574-2B65-770A-55D6-E4233DC084DB}"/>
          </ac:picMkLst>
        </pc:picChg>
        <pc:picChg chg="add del mod">
          <ac:chgData name="Christine Hubbard" userId="fb551d83-5fae-4a65-88e9-8717d43d2cc9" providerId="ADAL" clId="{490A31EE-4073-4AFB-9C19-B5826A119316}" dt="2024-03-24T18:49:56.892" v="4714" actId="478"/>
          <ac:picMkLst>
            <pc:docMk/>
            <pc:sldMk cId="2881980799" sldId="288"/>
            <ac:picMk id="25" creationId="{6345F604-012F-9E74-DA4D-90BCBEA784AE}"/>
          </ac:picMkLst>
        </pc:picChg>
        <pc:picChg chg="add del mod">
          <ac:chgData name="Christine Hubbard" userId="fb551d83-5fae-4a65-88e9-8717d43d2cc9" providerId="ADAL" clId="{490A31EE-4073-4AFB-9C19-B5826A119316}" dt="2024-03-24T18:49:56.892" v="4714" actId="478"/>
          <ac:picMkLst>
            <pc:docMk/>
            <pc:sldMk cId="2881980799" sldId="288"/>
            <ac:picMk id="26" creationId="{6B501278-79BB-35DB-22EA-4A0A7A3073B7}"/>
          </ac:picMkLst>
        </pc:picChg>
        <pc:picChg chg="add del mod">
          <ac:chgData name="Christine Hubbard" userId="fb551d83-5fae-4a65-88e9-8717d43d2cc9" providerId="ADAL" clId="{490A31EE-4073-4AFB-9C19-B5826A119316}" dt="2024-03-24T18:49:56.892" v="4714" actId="478"/>
          <ac:picMkLst>
            <pc:docMk/>
            <pc:sldMk cId="2881980799" sldId="288"/>
            <ac:picMk id="27" creationId="{1F206043-95E8-2CB4-152C-D84D12469ED6}"/>
          </ac:picMkLst>
        </pc:picChg>
        <pc:picChg chg="add del mod">
          <ac:chgData name="Christine Hubbard" userId="fb551d83-5fae-4a65-88e9-8717d43d2cc9" providerId="ADAL" clId="{490A31EE-4073-4AFB-9C19-B5826A119316}" dt="2024-03-24T18:49:56.892" v="4714" actId="478"/>
          <ac:picMkLst>
            <pc:docMk/>
            <pc:sldMk cId="2881980799" sldId="288"/>
            <ac:picMk id="28" creationId="{CAF1BDA3-3E08-2803-0712-E9855BAB5C0B}"/>
          </ac:picMkLst>
        </pc:picChg>
        <pc:picChg chg="add del mod">
          <ac:chgData name="Christine Hubbard" userId="fb551d83-5fae-4a65-88e9-8717d43d2cc9" providerId="ADAL" clId="{490A31EE-4073-4AFB-9C19-B5826A119316}" dt="2024-03-24T18:49:56.892" v="4714" actId="478"/>
          <ac:picMkLst>
            <pc:docMk/>
            <pc:sldMk cId="2881980799" sldId="288"/>
            <ac:picMk id="29" creationId="{7EBCC7D1-0AA3-F63B-80DB-13F2743D27C7}"/>
          </ac:picMkLst>
        </pc:picChg>
        <pc:picChg chg="add del mod">
          <ac:chgData name="Christine Hubbard" userId="fb551d83-5fae-4a65-88e9-8717d43d2cc9" providerId="ADAL" clId="{490A31EE-4073-4AFB-9C19-B5826A119316}" dt="2024-03-24T18:49:56.892" v="4714" actId="478"/>
          <ac:picMkLst>
            <pc:docMk/>
            <pc:sldMk cId="2881980799" sldId="288"/>
            <ac:picMk id="30" creationId="{F4E4EB0A-A7DF-C72B-F9CB-591E3C3715FF}"/>
          </ac:picMkLst>
        </pc:picChg>
        <pc:picChg chg="add del mod">
          <ac:chgData name="Christine Hubbard" userId="fb551d83-5fae-4a65-88e9-8717d43d2cc9" providerId="ADAL" clId="{490A31EE-4073-4AFB-9C19-B5826A119316}" dt="2024-03-24T18:49:56.892" v="4714" actId="478"/>
          <ac:picMkLst>
            <pc:docMk/>
            <pc:sldMk cId="2881980799" sldId="288"/>
            <ac:picMk id="31" creationId="{A50C8E6E-C0D7-D15C-5D99-519EE712BF2B}"/>
          </ac:picMkLst>
        </pc:picChg>
        <pc:picChg chg="add del mod">
          <ac:chgData name="Christine Hubbard" userId="fb551d83-5fae-4a65-88e9-8717d43d2cc9" providerId="ADAL" clId="{490A31EE-4073-4AFB-9C19-B5826A119316}" dt="2024-03-24T18:49:56.892" v="4714" actId="478"/>
          <ac:picMkLst>
            <pc:docMk/>
            <pc:sldMk cId="2881980799" sldId="288"/>
            <ac:picMk id="32" creationId="{A9BAD386-9EEE-ED93-8347-7245DB5658F3}"/>
          </ac:picMkLst>
        </pc:picChg>
        <pc:picChg chg="add del mod">
          <ac:chgData name="Christine Hubbard" userId="fb551d83-5fae-4a65-88e9-8717d43d2cc9" providerId="ADAL" clId="{490A31EE-4073-4AFB-9C19-B5826A119316}" dt="2024-03-24T18:49:56.892" v="4714" actId="478"/>
          <ac:picMkLst>
            <pc:docMk/>
            <pc:sldMk cId="2881980799" sldId="288"/>
            <ac:picMk id="33" creationId="{298B2D53-7813-A415-F616-4C948A924763}"/>
          </ac:picMkLst>
        </pc:picChg>
        <pc:picChg chg="add del mod">
          <ac:chgData name="Christine Hubbard" userId="fb551d83-5fae-4a65-88e9-8717d43d2cc9" providerId="ADAL" clId="{490A31EE-4073-4AFB-9C19-B5826A119316}" dt="2024-03-24T18:49:56.892" v="4714" actId="478"/>
          <ac:picMkLst>
            <pc:docMk/>
            <pc:sldMk cId="2881980799" sldId="288"/>
            <ac:picMk id="34" creationId="{F8991F22-698D-4B4B-9378-D8D792332C3E}"/>
          </ac:picMkLst>
        </pc:picChg>
        <pc:picChg chg="add del mod">
          <ac:chgData name="Christine Hubbard" userId="fb551d83-5fae-4a65-88e9-8717d43d2cc9" providerId="ADAL" clId="{490A31EE-4073-4AFB-9C19-B5826A119316}" dt="2024-03-24T18:49:56.892" v="4714" actId="478"/>
          <ac:picMkLst>
            <pc:docMk/>
            <pc:sldMk cId="2881980799" sldId="288"/>
            <ac:picMk id="35" creationId="{470CEA9F-27BF-0C0E-3818-904E49B99F16}"/>
          </ac:picMkLst>
        </pc:picChg>
        <pc:picChg chg="add del mod">
          <ac:chgData name="Christine Hubbard" userId="fb551d83-5fae-4a65-88e9-8717d43d2cc9" providerId="ADAL" clId="{490A31EE-4073-4AFB-9C19-B5826A119316}" dt="2024-03-24T18:49:56.892" v="4714" actId="478"/>
          <ac:picMkLst>
            <pc:docMk/>
            <pc:sldMk cId="2881980799" sldId="288"/>
            <ac:picMk id="36" creationId="{D23A0D88-1357-962F-A13C-0EF913447B91}"/>
          </ac:picMkLst>
        </pc:picChg>
        <pc:picChg chg="add del mod">
          <ac:chgData name="Christine Hubbard" userId="fb551d83-5fae-4a65-88e9-8717d43d2cc9" providerId="ADAL" clId="{490A31EE-4073-4AFB-9C19-B5826A119316}" dt="2024-03-24T18:49:56.892" v="4714" actId="478"/>
          <ac:picMkLst>
            <pc:docMk/>
            <pc:sldMk cId="2881980799" sldId="288"/>
            <ac:picMk id="37" creationId="{5B646D15-AD78-65A4-2760-E9DF67E3BF55}"/>
          </ac:picMkLst>
        </pc:picChg>
        <pc:picChg chg="add del mod">
          <ac:chgData name="Christine Hubbard" userId="fb551d83-5fae-4a65-88e9-8717d43d2cc9" providerId="ADAL" clId="{490A31EE-4073-4AFB-9C19-B5826A119316}" dt="2024-03-24T18:49:56.892" v="4714" actId="478"/>
          <ac:picMkLst>
            <pc:docMk/>
            <pc:sldMk cId="2881980799" sldId="288"/>
            <ac:picMk id="38" creationId="{83DFC403-5781-4DF9-077A-F512B0B2D64E}"/>
          </ac:picMkLst>
        </pc:picChg>
        <pc:picChg chg="add del mod">
          <ac:chgData name="Christine Hubbard" userId="fb551d83-5fae-4a65-88e9-8717d43d2cc9" providerId="ADAL" clId="{490A31EE-4073-4AFB-9C19-B5826A119316}" dt="2024-03-24T18:49:56.892" v="4714" actId="478"/>
          <ac:picMkLst>
            <pc:docMk/>
            <pc:sldMk cId="2881980799" sldId="288"/>
            <ac:picMk id="39" creationId="{617C92E9-239E-AD5E-8F2E-3AB3E3C2B2AA}"/>
          </ac:picMkLst>
        </pc:picChg>
        <pc:picChg chg="add del mod">
          <ac:chgData name="Christine Hubbard" userId="fb551d83-5fae-4a65-88e9-8717d43d2cc9" providerId="ADAL" clId="{490A31EE-4073-4AFB-9C19-B5826A119316}" dt="2024-03-24T18:49:56.892" v="4714" actId="478"/>
          <ac:picMkLst>
            <pc:docMk/>
            <pc:sldMk cId="2881980799" sldId="288"/>
            <ac:picMk id="40" creationId="{9FBBF699-D8C3-F767-928C-ECFA86DDAC70}"/>
          </ac:picMkLst>
        </pc:picChg>
        <pc:picChg chg="add del mod">
          <ac:chgData name="Christine Hubbard" userId="fb551d83-5fae-4a65-88e9-8717d43d2cc9" providerId="ADAL" clId="{490A31EE-4073-4AFB-9C19-B5826A119316}" dt="2024-03-24T18:49:56.892" v="4714" actId="478"/>
          <ac:picMkLst>
            <pc:docMk/>
            <pc:sldMk cId="2881980799" sldId="288"/>
            <ac:picMk id="41" creationId="{67BA0C34-FB99-91BA-F909-EE43804F8953}"/>
          </ac:picMkLst>
        </pc:picChg>
        <pc:picChg chg="add del mod">
          <ac:chgData name="Christine Hubbard" userId="fb551d83-5fae-4a65-88e9-8717d43d2cc9" providerId="ADAL" clId="{490A31EE-4073-4AFB-9C19-B5826A119316}" dt="2024-03-24T18:49:56.892" v="4714" actId="478"/>
          <ac:picMkLst>
            <pc:docMk/>
            <pc:sldMk cId="2881980799" sldId="288"/>
            <ac:picMk id="42" creationId="{33F30B31-BCE2-0693-A27A-17B31567F862}"/>
          </ac:picMkLst>
        </pc:picChg>
        <pc:picChg chg="add del mod">
          <ac:chgData name="Christine Hubbard" userId="fb551d83-5fae-4a65-88e9-8717d43d2cc9" providerId="ADAL" clId="{490A31EE-4073-4AFB-9C19-B5826A119316}" dt="2024-03-24T18:49:56.892" v="4714" actId="478"/>
          <ac:picMkLst>
            <pc:docMk/>
            <pc:sldMk cId="2881980799" sldId="288"/>
            <ac:picMk id="43" creationId="{27F765E3-3CBF-31B1-FD7E-BA832456E246}"/>
          </ac:picMkLst>
        </pc:picChg>
        <pc:picChg chg="add del mod">
          <ac:chgData name="Christine Hubbard" userId="fb551d83-5fae-4a65-88e9-8717d43d2cc9" providerId="ADAL" clId="{490A31EE-4073-4AFB-9C19-B5826A119316}" dt="2024-03-24T18:49:56.892" v="4714" actId="478"/>
          <ac:picMkLst>
            <pc:docMk/>
            <pc:sldMk cId="2881980799" sldId="288"/>
            <ac:picMk id="44" creationId="{11A7D2C2-18F5-43F7-4297-21A5C815039D}"/>
          </ac:picMkLst>
        </pc:picChg>
        <pc:picChg chg="add del mod">
          <ac:chgData name="Christine Hubbard" userId="fb551d83-5fae-4a65-88e9-8717d43d2cc9" providerId="ADAL" clId="{490A31EE-4073-4AFB-9C19-B5826A119316}" dt="2024-03-24T18:49:56.892" v="4714" actId="478"/>
          <ac:picMkLst>
            <pc:docMk/>
            <pc:sldMk cId="2881980799" sldId="288"/>
            <ac:picMk id="45" creationId="{7FDD79F2-D81A-3100-2224-F720D25DDCB8}"/>
          </ac:picMkLst>
        </pc:picChg>
        <pc:picChg chg="add del mod">
          <ac:chgData name="Christine Hubbard" userId="fb551d83-5fae-4a65-88e9-8717d43d2cc9" providerId="ADAL" clId="{490A31EE-4073-4AFB-9C19-B5826A119316}" dt="2024-03-24T18:49:56.892" v="4714" actId="478"/>
          <ac:picMkLst>
            <pc:docMk/>
            <pc:sldMk cId="2881980799" sldId="288"/>
            <ac:picMk id="46" creationId="{7E2D15FB-3C24-1D3D-B33C-81E5F26F38F0}"/>
          </ac:picMkLst>
        </pc:picChg>
        <pc:picChg chg="add del mod">
          <ac:chgData name="Christine Hubbard" userId="fb551d83-5fae-4a65-88e9-8717d43d2cc9" providerId="ADAL" clId="{490A31EE-4073-4AFB-9C19-B5826A119316}" dt="2024-03-24T18:49:56.892" v="4714" actId="478"/>
          <ac:picMkLst>
            <pc:docMk/>
            <pc:sldMk cId="2881980799" sldId="288"/>
            <ac:picMk id="47" creationId="{E8ECF869-6578-D1F5-1E4B-419A5FEB8344}"/>
          </ac:picMkLst>
        </pc:picChg>
        <pc:picChg chg="add del mod">
          <ac:chgData name="Christine Hubbard" userId="fb551d83-5fae-4a65-88e9-8717d43d2cc9" providerId="ADAL" clId="{490A31EE-4073-4AFB-9C19-B5826A119316}" dt="2024-03-24T18:49:56.892" v="4714" actId="478"/>
          <ac:picMkLst>
            <pc:docMk/>
            <pc:sldMk cId="2881980799" sldId="288"/>
            <ac:picMk id="48" creationId="{2DF092ED-484A-7E9D-33B6-2FB8894882AE}"/>
          </ac:picMkLst>
        </pc:picChg>
        <pc:picChg chg="add del mod">
          <ac:chgData name="Christine Hubbard" userId="fb551d83-5fae-4a65-88e9-8717d43d2cc9" providerId="ADAL" clId="{490A31EE-4073-4AFB-9C19-B5826A119316}" dt="2024-03-24T18:49:56.892" v="4714" actId="478"/>
          <ac:picMkLst>
            <pc:docMk/>
            <pc:sldMk cId="2881980799" sldId="288"/>
            <ac:picMk id="49" creationId="{DAF41E11-7AE6-42C0-8A98-E60806D23581}"/>
          </ac:picMkLst>
        </pc:picChg>
        <pc:picChg chg="add del mod">
          <ac:chgData name="Christine Hubbard" userId="fb551d83-5fae-4a65-88e9-8717d43d2cc9" providerId="ADAL" clId="{490A31EE-4073-4AFB-9C19-B5826A119316}" dt="2024-03-24T18:49:56.892" v="4714" actId="478"/>
          <ac:picMkLst>
            <pc:docMk/>
            <pc:sldMk cId="2881980799" sldId="288"/>
            <ac:picMk id="50" creationId="{BA54EA36-3EC7-B0AA-139C-E6C6950C4DBD}"/>
          </ac:picMkLst>
        </pc:picChg>
        <pc:picChg chg="add del mod">
          <ac:chgData name="Christine Hubbard" userId="fb551d83-5fae-4a65-88e9-8717d43d2cc9" providerId="ADAL" clId="{490A31EE-4073-4AFB-9C19-B5826A119316}" dt="2024-03-24T18:49:56.892" v="4714" actId="478"/>
          <ac:picMkLst>
            <pc:docMk/>
            <pc:sldMk cId="2881980799" sldId="288"/>
            <ac:picMk id="51" creationId="{61E8A547-95F9-AEF8-C1FA-0BDE09BF5231}"/>
          </ac:picMkLst>
        </pc:picChg>
        <pc:picChg chg="add del mod">
          <ac:chgData name="Christine Hubbard" userId="fb551d83-5fae-4a65-88e9-8717d43d2cc9" providerId="ADAL" clId="{490A31EE-4073-4AFB-9C19-B5826A119316}" dt="2024-03-24T18:49:56.892" v="4714" actId="478"/>
          <ac:picMkLst>
            <pc:docMk/>
            <pc:sldMk cId="2881980799" sldId="288"/>
            <ac:picMk id="52" creationId="{1ECC3F90-A22E-16F1-86A8-48EFE4BE0508}"/>
          </ac:picMkLst>
        </pc:picChg>
        <pc:picChg chg="add del mod">
          <ac:chgData name="Christine Hubbard" userId="fb551d83-5fae-4a65-88e9-8717d43d2cc9" providerId="ADAL" clId="{490A31EE-4073-4AFB-9C19-B5826A119316}" dt="2024-03-24T18:49:56.892" v="4714" actId="478"/>
          <ac:picMkLst>
            <pc:docMk/>
            <pc:sldMk cId="2881980799" sldId="288"/>
            <ac:picMk id="53" creationId="{FCEB5B65-DF95-B76B-385B-61D203C6443C}"/>
          </ac:picMkLst>
        </pc:picChg>
        <pc:picChg chg="add del mod">
          <ac:chgData name="Christine Hubbard" userId="fb551d83-5fae-4a65-88e9-8717d43d2cc9" providerId="ADAL" clId="{490A31EE-4073-4AFB-9C19-B5826A119316}" dt="2024-03-24T18:49:56.892" v="4714" actId="478"/>
          <ac:picMkLst>
            <pc:docMk/>
            <pc:sldMk cId="2881980799" sldId="288"/>
            <ac:picMk id="54" creationId="{5609D4CA-8DFF-3DD5-2F24-3245850549AC}"/>
          </ac:picMkLst>
        </pc:picChg>
        <pc:picChg chg="add del mod">
          <ac:chgData name="Christine Hubbard" userId="fb551d83-5fae-4a65-88e9-8717d43d2cc9" providerId="ADAL" clId="{490A31EE-4073-4AFB-9C19-B5826A119316}" dt="2024-03-24T18:49:56.892" v="4714" actId="478"/>
          <ac:picMkLst>
            <pc:docMk/>
            <pc:sldMk cId="2881980799" sldId="288"/>
            <ac:picMk id="55" creationId="{AFB3A020-2219-9897-F271-B6A25472ADF9}"/>
          </ac:picMkLst>
        </pc:picChg>
        <pc:picChg chg="add del mod">
          <ac:chgData name="Christine Hubbard" userId="fb551d83-5fae-4a65-88e9-8717d43d2cc9" providerId="ADAL" clId="{490A31EE-4073-4AFB-9C19-B5826A119316}" dt="2024-03-24T18:49:56.892" v="4714" actId="478"/>
          <ac:picMkLst>
            <pc:docMk/>
            <pc:sldMk cId="2881980799" sldId="288"/>
            <ac:picMk id="56" creationId="{5534D054-F4CC-7EED-E80A-30A58F9F8028}"/>
          </ac:picMkLst>
        </pc:picChg>
        <pc:picChg chg="add del mod">
          <ac:chgData name="Christine Hubbard" userId="fb551d83-5fae-4a65-88e9-8717d43d2cc9" providerId="ADAL" clId="{490A31EE-4073-4AFB-9C19-B5826A119316}" dt="2024-03-24T18:49:56.892" v="4714" actId="478"/>
          <ac:picMkLst>
            <pc:docMk/>
            <pc:sldMk cId="2881980799" sldId="288"/>
            <ac:picMk id="57" creationId="{CA6F976F-A2E8-8AFF-1992-311EBDB3A015}"/>
          </ac:picMkLst>
        </pc:picChg>
        <pc:picChg chg="add del mod">
          <ac:chgData name="Christine Hubbard" userId="fb551d83-5fae-4a65-88e9-8717d43d2cc9" providerId="ADAL" clId="{490A31EE-4073-4AFB-9C19-B5826A119316}" dt="2024-03-24T18:49:56.892" v="4714" actId="478"/>
          <ac:picMkLst>
            <pc:docMk/>
            <pc:sldMk cId="2881980799" sldId="288"/>
            <ac:picMk id="58" creationId="{594AFF07-DB6B-29FA-B72B-F45512E659C8}"/>
          </ac:picMkLst>
        </pc:picChg>
        <pc:picChg chg="add del mod">
          <ac:chgData name="Christine Hubbard" userId="fb551d83-5fae-4a65-88e9-8717d43d2cc9" providerId="ADAL" clId="{490A31EE-4073-4AFB-9C19-B5826A119316}" dt="2024-03-24T18:49:56.892" v="4714" actId="478"/>
          <ac:picMkLst>
            <pc:docMk/>
            <pc:sldMk cId="2881980799" sldId="288"/>
            <ac:picMk id="59" creationId="{0E9AFD65-2DDB-91E7-8E62-B8AAB3337DCA}"/>
          </ac:picMkLst>
        </pc:picChg>
        <pc:picChg chg="add del mod">
          <ac:chgData name="Christine Hubbard" userId="fb551d83-5fae-4a65-88e9-8717d43d2cc9" providerId="ADAL" clId="{490A31EE-4073-4AFB-9C19-B5826A119316}" dt="2024-03-24T18:49:56.892" v="4714" actId="478"/>
          <ac:picMkLst>
            <pc:docMk/>
            <pc:sldMk cId="2881980799" sldId="288"/>
            <ac:picMk id="60" creationId="{A45BE4A3-4585-ED85-BFF2-A4FDD69C80CE}"/>
          </ac:picMkLst>
        </pc:picChg>
        <pc:picChg chg="add del mod">
          <ac:chgData name="Christine Hubbard" userId="fb551d83-5fae-4a65-88e9-8717d43d2cc9" providerId="ADAL" clId="{490A31EE-4073-4AFB-9C19-B5826A119316}" dt="2024-03-24T18:49:56.892" v="4714" actId="478"/>
          <ac:picMkLst>
            <pc:docMk/>
            <pc:sldMk cId="2881980799" sldId="288"/>
            <ac:picMk id="61" creationId="{4EC1ADA2-C2A8-B5D4-9590-1A72AB16D802}"/>
          </ac:picMkLst>
        </pc:picChg>
        <pc:picChg chg="add del mod">
          <ac:chgData name="Christine Hubbard" userId="fb551d83-5fae-4a65-88e9-8717d43d2cc9" providerId="ADAL" clId="{490A31EE-4073-4AFB-9C19-B5826A119316}" dt="2024-03-24T18:49:56.892" v="4714" actId="478"/>
          <ac:picMkLst>
            <pc:docMk/>
            <pc:sldMk cId="2881980799" sldId="288"/>
            <ac:picMk id="62" creationId="{941BC7B2-6D69-300D-B866-DEC1C13C08C6}"/>
          </ac:picMkLst>
        </pc:picChg>
        <pc:picChg chg="add del mod">
          <ac:chgData name="Christine Hubbard" userId="fb551d83-5fae-4a65-88e9-8717d43d2cc9" providerId="ADAL" clId="{490A31EE-4073-4AFB-9C19-B5826A119316}" dt="2024-03-24T18:49:56.892" v="4714" actId="478"/>
          <ac:picMkLst>
            <pc:docMk/>
            <pc:sldMk cId="2881980799" sldId="288"/>
            <ac:picMk id="63" creationId="{C7CE2934-E8AC-193F-111B-28D2FA5B7E26}"/>
          </ac:picMkLst>
        </pc:picChg>
        <pc:picChg chg="add del mod">
          <ac:chgData name="Christine Hubbard" userId="fb551d83-5fae-4a65-88e9-8717d43d2cc9" providerId="ADAL" clId="{490A31EE-4073-4AFB-9C19-B5826A119316}" dt="2024-03-24T18:49:56.892" v="4714" actId="478"/>
          <ac:picMkLst>
            <pc:docMk/>
            <pc:sldMk cId="2881980799" sldId="288"/>
            <ac:picMk id="64" creationId="{46ECC87B-6E37-D4F4-49E5-F23809103A0A}"/>
          </ac:picMkLst>
        </pc:picChg>
        <pc:picChg chg="add del mod">
          <ac:chgData name="Christine Hubbard" userId="fb551d83-5fae-4a65-88e9-8717d43d2cc9" providerId="ADAL" clId="{490A31EE-4073-4AFB-9C19-B5826A119316}" dt="2024-03-24T18:49:56.892" v="4714" actId="478"/>
          <ac:picMkLst>
            <pc:docMk/>
            <pc:sldMk cId="2881980799" sldId="288"/>
            <ac:picMk id="65" creationId="{33459F34-D4EE-59F8-141F-F24376E44229}"/>
          </ac:picMkLst>
        </pc:picChg>
        <pc:picChg chg="add del mod">
          <ac:chgData name="Christine Hubbard" userId="fb551d83-5fae-4a65-88e9-8717d43d2cc9" providerId="ADAL" clId="{490A31EE-4073-4AFB-9C19-B5826A119316}" dt="2024-03-24T18:49:56.892" v="4714" actId="478"/>
          <ac:picMkLst>
            <pc:docMk/>
            <pc:sldMk cId="2881980799" sldId="288"/>
            <ac:picMk id="66" creationId="{9C65C7E0-F444-3514-472C-C8C71852BE96}"/>
          </ac:picMkLst>
        </pc:picChg>
        <pc:picChg chg="add del mod">
          <ac:chgData name="Christine Hubbard" userId="fb551d83-5fae-4a65-88e9-8717d43d2cc9" providerId="ADAL" clId="{490A31EE-4073-4AFB-9C19-B5826A119316}" dt="2024-03-24T18:49:56.892" v="4714" actId="478"/>
          <ac:picMkLst>
            <pc:docMk/>
            <pc:sldMk cId="2881980799" sldId="288"/>
            <ac:picMk id="67" creationId="{A8E5E80C-0CC7-484C-BD79-1101A4BA3C70}"/>
          </ac:picMkLst>
        </pc:picChg>
        <pc:picChg chg="add del mod">
          <ac:chgData name="Christine Hubbard" userId="fb551d83-5fae-4a65-88e9-8717d43d2cc9" providerId="ADAL" clId="{490A31EE-4073-4AFB-9C19-B5826A119316}" dt="2024-03-24T18:49:56.892" v="4714" actId="478"/>
          <ac:picMkLst>
            <pc:docMk/>
            <pc:sldMk cId="2881980799" sldId="288"/>
            <ac:picMk id="68" creationId="{0A6E1B79-E8D3-779C-C625-ED062337C194}"/>
          </ac:picMkLst>
        </pc:picChg>
        <pc:picChg chg="add del mod">
          <ac:chgData name="Christine Hubbard" userId="fb551d83-5fae-4a65-88e9-8717d43d2cc9" providerId="ADAL" clId="{490A31EE-4073-4AFB-9C19-B5826A119316}" dt="2024-03-24T18:49:56.892" v="4714" actId="478"/>
          <ac:picMkLst>
            <pc:docMk/>
            <pc:sldMk cId="2881980799" sldId="288"/>
            <ac:picMk id="69" creationId="{8D008596-5682-CB04-838C-66E5BE9CC44C}"/>
          </ac:picMkLst>
        </pc:picChg>
        <pc:picChg chg="add del mod">
          <ac:chgData name="Christine Hubbard" userId="fb551d83-5fae-4a65-88e9-8717d43d2cc9" providerId="ADAL" clId="{490A31EE-4073-4AFB-9C19-B5826A119316}" dt="2024-03-24T18:49:56.892" v="4714" actId="478"/>
          <ac:picMkLst>
            <pc:docMk/>
            <pc:sldMk cId="2881980799" sldId="288"/>
            <ac:picMk id="70" creationId="{571A7325-26DD-DC9D-2535-66390688C6D0}"/>
          </ac:picMkLst>
        </pc:picChg>
        <pc:picChg chg="add del mod">
          <ac:chgData name="Christine Hubbard" userId="fb551d83-5fae-4a65-88e9-8717d43d2cc9" providerId="ADAL" clId="{490A31EE-4073-4AFB-9C19-B5826A119316}" dt="2024-03-24T18:49:56.892" v="4714" actId="478"/>
          <ac:picMkLst>
            <pc:docMk/>
            <pc:sldMk cId="2881980799" sldId="288"/>
            <ac:picMk id="71" creationId="{41275964-6A3A-DB91-0A2B-AB97D88DFD7E}"/>
          </ac:picMkLst>
        </pc:picChg>
        <pc:picChg chg="add del mod">
          <ac:chgData name="Christine Hubbard" userId="fb551d83-5fae-4a65-88e9-8717d43d2cc9" providerId="ADAL" clId="{490A31EE-4073-4AFB-9C19-B5826A119316}" dt="2024-03-24T18:49:56.892" v="4714" actId="478"/>
          <ac:picMkLst>
            <pc:docMk/>
            <pc:sldMk cId="2881980799" sldId="288"/>
            <ac:picMk id="72" creationId="{B721BBC0-9419-6ACE-9BAB-1BBC62BFF514}"/>
          </ac:picMkLst>
        </pc:picChg>
        <pc:picChg chg="add del mod">
          <ac:chgData name="Christine Hubbard" userId="fb551d83-5fae-4a65-88e9-8717d43d2cc9" providerId="ADAL" clId="{490A31EE-4073-4AFB-9C19-B5826A119316}" dt="2024-03-24T18:49:56.892" v="4714" actId="478"/>
          <ac:picMkLst>
            <pc:docMk/>
            <pc:sldMk cId="2881980799" sldId="288"/>
            <ac:picMk id="73" creationId="{E5269852-03A1-8FA0-1EC9-DD27CDB974DE}"/>
          </ac:picMkLst>
        </pc:picChg>
        <pc:picChg chg="add del mod">
          <ac:chgData name="Christine Hubbard" userId="fb551d83-5fae-4a65-88e9-8717d43d2cc9" providerId="ADAL" clId="{490A31EE-4073-4AFB-9C19-B5826A119316}" dt="2024-03-24T18:49:56.892" v="4714" actId="478"/>
          <ac:picMkLst>
            <pc:docMk/>
            <pc:sldMk cId="2881980799" sldId="288"/>
            <ac:picMk id="74" creationId="{995EB23D-C01E-98DB-B0B3-0B35933A6605}"/>
          </ac:picMkLst>
        </pc:picChg>
        <pc:picChg chg="add mod">
          <ac:chgData name="Christine Hubbard" userId="fb551d83-5fae-4a65-88e9-8717d43d2cc9" providerId="ADAL" clId="{490A31EE-4073-4AFB-9C19-B5826A119316}" dt="2024-03-24T18:52:37.157" v="4762" actId="962"/>
          <ac:picMkLst>
            <pc:docMk/>
            <pc:sldMk cId="2881980799" sldId="288"/>
            <ac:picMk id="75" creationId="{6E0BB7C8-9AC7-CCAF-CD80-72C2F7DFD1B2}"/>
          </ac:picMkLst>
        </pc:picChg>
        <pc:picChg chg="add mod">
          <ac:chgData name="Christine Hubbard" userId="fb551d83-5fae-4a65-88e9-8717d43d2cc9" providerId="ADAL" clId="{490A31EE-4073-4AFB-9C19-B5826A119316}" dt="2024-03-24T18:52:37.157" v="4762" actId="962"/>
          <ac:picMkLst>
            <pc:docMk/>
            <pc:sldMk cId="2881980799" sldId="288"/>
            <ac:picMk id="76" creationId="{52F86937-8BE2-C1BB-EC86-4C7754F734AE}"/>
          </ac:picMkLst>
        </pc:picChg>
        <pc:picChg chg="add mod">
          <ac:chgData name="Christine Hubbard" userId="fb551d83-5fae-4a65-88e9-8717d43d2cc9" providerId="ADAL" clId="{490A31EE-4073-4AFB-9C19-B5826A119316}" dt="2024-03-24T18:52:37.157" v="4762" actId="962"/>
          <ac:picMkLst>
            <pc:docMk/>
            <pc:sldMk cId="2881980799" sldId="288"/>
            <ac:picMk id="77" creationId="{E051B4E5-DB6A-A2B9-9AAF-50881B80D160}"/>
          </ac:picMkLst>
        </pc:picChg>
        <pc:picChg chg="add mod">
          <ac:chgData name="Christine Hubbard" userId="fb551d83-5fae-4a65-88e9-8717d43d2cc9" providerId="ADAL" clId="{490A31EE-4073-4AFB-9C19-B5826A119316}" dt="2024-03-24T18:52:37.157" v="4762" actId="962"/>
          <ac:picMkLst>
            <pc:docMk/>
            <pc:sldMk cId="2881980799" sldId="288"/>
            <ac:picMk id="78" creationId="{9FE88B43-E42B-5971-B84D-909D246E7D17}"/>
          </ac:picMkLst>
        </pc:picChg>
        <pc:picChg chg="add mod">
          <ac:chgData name="Christine Hubbard" userId="fb551d83-5fae-4a65-88e9-8717d43d2cc9" providerId="ADAL" clId="{490A31EE-4073-4AFB-9C19-B5826A119316}" dt="2024-03-24T18:52:37.157" v="4762" actId="962"/>
          <ac:picMkLst>
            <pc:docMk/>
            <pc:sldMk cId="2881980799" sldId="288"/>
            <ac:picMk id="79" creationId="{C5E7D2A2-D0B5-FEEA-963D-52F3B5A293E7}"/>
          </ac:picMkLst>
        </pc:picChg>
        <pc:picChg chg="add mod">
          <ac:chgData name="Christine Hubbard" userId="fb551d83-5fae-4a65-88e9-8717d43d2cc9" providerId="ADAL" clId="{490A31EE-4073-4AFB-9C19-B5826A119316}" dt="2024-03-24T18:52:37.157" v="4762" actId="962"/>
          <ac:picMkLst>
            <pc:docMk/>
            <pc:sldMk cId="2881980799" sldId="288"/>
            <ac:picMk id="80" creationId="{A94684A3-D306-E5AC-9B8D-F4D567AE0B7E}"/>
          </ac:picMkLst>
        </pc:picChg>
        <pc:picChg chg="add mod">
          <ac:chgData name="Christine Hubbard" userId="fb551d83-5fae-4a65-88e9-8717d43d2cc9" providerId="ADAL" clId="{490A31EE-4073-4AFB-9C19-B5826A119316}" dt="2024-03-24T18:52:37.157" v="4762" actId="962"/>
          <ac:picMkLst>
            <pc:docMk/>
            <pc:sldMk cId="2881980799" sldId="288"/>
            <ac:picMk id="81" creationId="{D8D6712B-47DF-3879-6BDD-63CB62BD1942}"/>
          </ac:picMkLst>
        </pc:picChg>
        <pc:picChg chg="add mod">
          <ac:chgData name="Christine Hubbard" userId="fb551d83-5fae-4a65-88e9-8717d43d2cc9" providerId="ADAL" clId="{490A31EE-4073-4AFB-9C19-B5826A119316}" dt="2024-03-24T18:52:37.157" v="4762" actId="962"/>
          <ac:picMkLst>
            <pc:docMk/>
            <pc:sldMk cId="2881980799" sldId="288"/>
            <ac:picMk id="82" creationId="{ACF23C8F-76CB-43BF-50CF-2D12B82841F5}"/>
          </ac:picMkLst>
        </pc:picChg>
        <pc:picChg chg="add mod">
          <ac:chgData name="Christine Hubbard" userId="fb551d83-5fae-4a65-88e9-8717d43d2cc9" providerId="ADAL" clId="{490A31EE-4073-4AFB-9C19-B5826A119316}" dt="2024-03-24T18:52:37.157" v="4762" actId="962"/>
          <ac:picMkLst>
            <pc:docMk/>
            <pc:sldMk cId="2881980799" sldId="288"/>
            <ac:picMk id="83" creationId="{773A70FE-BA24-D96D-565E-3953DCF8AE65}"/>
          </ac:picMkLst>
        </pc:picChg>
        <pc:picChg chg="add mod">
          <ac:chgData name="Christine Hubbard" userId="fb551d83-5fae-4a65-88e9-8717d43d2cc9" providerId="ADAL" clId="{490A31EE-4073-4AFB-9C19-B5826A119316}" dt="2024-03-24T18:52:37.157" v="4762" actId="962"/>
          <ac:picMkLst>
            <pc:docMk/>
            <pc:sldMk cId="2881980799" sldId="288"/>
            <ac:picMk id="84" creationId="{6D58CFA6-9F66-BC7C-F5CF-7BD10828D80A}"/>
          </ac:picMkLst>
        </pc:picChg>
        <pc:picChg chg="add mod">
          <ac:chgData name="Christine Hubbard" userId="fb551d83-5fae-4a65-88e9-8717d43d2cc9" providerId="ADAL" clId="{490A31EE-4073-4AFB-9C19-B5826A119316}" dt="2024-03-24T18:52:37.157" v="4762" actId="962"/>
          <ac:picMkLst>
            <pc:docMk/>
            <pc:sldMk cId="2881980799" sldId="288"/>
            <ac:picMk id="85" creationId="{53FF3E9B-D97E-73D1-819B-8DB057147FD2}"/>
          </ac:picMkLst>
        </pc:picChg>
        <pc:picChg chg="add mod">
          <ac:chgData name="Christine Hubbard" userId="fb551d83-5fae-4a65-88e9-8717d43d2cc9" providerId="ADAL" clId="{490A31EE-4073-4AFB-9C19-B5826A119316}" dt="2024-03-24T18:52:37.157" v="4762" actId="962"/>
          <ac:picMkLst>
            <pc:docMk/>
            <pc:sldMk cId="2881980799" sldId="288"/>
            <ac:picMk id="86" creationId="{E9D788AB-CCD6-50AD-5E92-5B072908AA71}"/>
          </ac:picMkLst>
        </pc:picChg>
        <pc:picChg chg="add mod">
          <ac:chgData name="Christine Hubbard" userId="fb551d83-5fae-4a65-88e9-8717d43d2cc9" providerId="ADAL" clId="{490A31EE-4073-4AFB-9C19-B5826A119316}" dt="2024-03-24T18:52:37.157" v="4762" actId="962"/>
          <ac:picMkLst>
            <pc:docMk/>
            <pc:sldMk cId="2881980799" sldId="288"/>
            <ac:picMk id="87" creationId="{C4F4EBD1-C277-C1BC-F64D-1B43DD5FD7D2}"/>
          </ac:picMkLst>
        </pc:picChg>
        <pc:picChg chg="add mod">
          <ac:chgData name="Christine Hubbard" userId="fb551d83-5fae-4a65-88e9-8717d43d2cc9" providerId="ADAL" clId="{490A31EE-4073-4AFB-9C19-B5826A119316}" dt="2024-03-24T18:52:37.157" v="4762" actId="962"/>
          <ac:picMkLst>
            <pc:docMk/>
            <pc:sldMk cId="2881980799" sldId="288"/>
            <ac:picMk id="88" creationId="{B4488595-1477-1C9B-8A0E-F599467E28E2}"/>
          </ac:picMkLst>
        </pc:picChg>
        <pc:picChg chg="add mod">
          <ac:chgData name="Christine Hubbard" userId="fb551d83-5fae-4a65-88e9-8717d43d2cc9" providerId="ADAL" clId="{490A31EE-4073-4AFB-9C19-B5826A119316}" dt="2024-03-24T18:52:37.157" v="4762" actId="962"/>
          <ac:picMkLst>
            <pc:docMk/>
            <pc:sldMk cId="2881980799" sldId="288"/>
            <ac:picMk id="89" creationId="{A2C6DC98-6970-7D27-A8A0-6F150EFB014D}"/>
          </ac:picMkLst>
        </pc:picChg>
        <pc:picChg chg="add mod">
          <ac:chgData name="Christine Hubbard" userId="fb551d83-5fae-4a65-88e9-8717d43d2cc9" providerId="ADAL" clId="{490A31EE-4073-4AFB-9C19-B5826A119316}" dt="2024-03-24T18:52:37.157" v="4762" actId="962"/>
          <ac:picMkLst>
            <pc:docMk/>
            <pc:sldMk cId="2881980799" sldId="288"/>
            <ac:picMk id="90" creationId="{5BB20C45-F4A9-C31D-2443-0546B338FF00}"/>
          </ac:picMkLst>
        </pc:picChg>
        <pc:picChg chg="add mod">
          <ac:chgData name="Christine Hubbard" userId="fb551d83-5fae-4a65-88e9-8717d43d2cc9" providerId="ADAL" clId="{490A31EE-4073-4AFB-9C19-B5826A119316}" dt="2024-03-24T18:52:37.157" v="4762" actId="962"/>
          <ac:picMkLst>
            <pc:docMk/>
            <pc:sldMk cId="2881980799" sldId="288"/>
            <ac:picMk id="91" creationId="{196FC56B-5105-155F-BB8C-5352A23EF49C}"/>
          </ac:picMkLst>
        </pc:picChg>
        <pc:picChg chg="add mod">
          <ac:chgData name="Christine Hubbard" userId="fb551d83-5fae-4a65-88e9-8717d43d2cc9" providerId="ADAL" clId="{490A31EE-4073-4AFB-9C19-B5826A119316}" dt="2024-03-24T18:52:37.157" v="4762" actId="962"/>
          <ac:picMkLst>
            <pc:docMk/>
            <pc:sldMk cId="2881980799" sldId="288"/>
            <ac:picMk id="92" creationId="{772478A3-8EA9-534C-3E67-BC78475E4604}"/>
          </ac:picMkLst>
        </pc:picChg>
        <pc:picChg chg="add mod">
          <ac:chgData name="Christine Hubbard" userId="fb551d83-5fae-4a65-88e9-8717d43d2cc9" providerId="ADAL" clId="{490A31EE-4073-4AFB-9C19-B5826A119316}" dt="2024-03-24T18:52:37.157" v="4762" actId="962"/>
          <ac:picMkLst>
            <pc:docMk/>
            <pc:sldMk cId="2881980799" sldId="288"/>
            <ac:picMk id="93" creationId="{629158E9-CDBD-EB4E-2762-F1193A21AC45}"/>
          </ac:picMkLst>
        </pc:picChg>
        <pc:picChg chg="add mod">
          <ac:chgData name="Christine Hubbard" userId="fb551d83-5fae-4a65-88e9-8717d43d2cc9" providerId="ADAL" clId="{490A31EE-4073-4AFB-9C19-B5826A119316}" dt="2024-03-24T18:52:37.157" v="4762" actId="962"/>
          <ac:picMkLst>
            <pc:docMk/>
            <pc:sldMk cId="2881980799" sldId="288"/>
            <ac:picMk id="94" creationId="{17D07B0B-846A-28F6-80B1-F52118DB71E7}"/>
          </ac:picMkLst>
        </pc:picChg>
        <pc:picChg chg="add mod">
          <ac:chgData name="Christine Hubbard" userId="fb551d83-5fae-4a65-88e9-8717d43d2cc9" providerId="ADAL" clId="{490A31EE-4073-4AFB-9C19-B5826A119316}" dt="2024-03-24T18:52:37.157" v="4762" actId="962"/>
          <ac:picMkLst>
            <pc:docMk/>
            <pc:sldMk cId="2881980799" sldId="288"/>
            <ac:picMk id="95" creationId="{72651AC5-E0D4-A7DA-3908-72FC0D52B421}"/>
          </ac:picMkLst>
        </pc:picChg>
        <pc:picChg chg="add mod">
          <ac:chgData name="Christine Hubbard" userId="fb551d83-5fae-4a65-88e9-8717d43d2cc9" providerId="ADAL" clId="{490A31EE-4073-4AFB-9C19-B5826A119316}" dt="2024-03-24T18:52:37.157" v="4762" actId="962"/>
          <ac:picMkLst>
            <pc:docMk/>
            <pc:sldMk cId="2881980799" sldId="288"/>
            <ac:picMk id="96" creationId="{3A307C8E-C114-C6DF-3EB4-C41F3919D893}"/>
          </ac:picMkLst>
        </pc:picChg>
        <pc:picChg chg="add mod">
          <ac:chgData name="Christine Hubbard" userId="fb551d83-5fae-4a65-88e9-8717d43d2cc9" providerId="ADAL" clId="{490A31EE-4073-4AFB-9C19-B5826A119316}" dt="2024-03-24T18:52:37.157" v="4762" actId="962"/>
          <ac:picMkLst>
            <pc:docMk/>
            <pc:sldMk cId="2881980799" sldId="288"/>
            <ac:picMk id="97" creationId="{2BAC05F4-9616-8645-5DA7-4463BDD302A0}"/>
          </ac:picMkLst>
        </pc:picChg>
        <pc:picChg chg="add mod">
          <ac:chgData name="Christine Hubbard" userId="fb551d83-5fae-4a65-88e9-8717d43d2cc9" providerId="ADAL" clId="{490A31EE-4073-4AFB-9C19-B5826A119316}" dt="2024-03-24T18:52:37.157" v="4762" actId="962"/>
          <ac:picMkLst>
            <pc:docMk/>
            <pc:sldMk cId="2881980799" sldId="288"/>
            <ac:picMk id="98" creationId="{EC557112-C782-E991-86E2-2DC903A80C96}"/>
          </ac:picMkLst>
        </pc:picChg>
        <pc:picChg chg="add mod">
          <ac:chgData name="Christine Hubbard" userId="fb551d83-5fae-4a65-88e9-8717d43d2cc9" providerId="ADAL" clId="{490A31EE-4073-4AFB-9C19-B5826A119316}" dt="2024-03-24T18:52:37.157" v="4762" actId="962"/>
          <ac:picMkLst>
            <pc:docMk/>
            <pc:sldMk cId="2881980799" sldId="288"/>
            <ac:picMk id="99" creationId="{42B410D5-EC5E-4C05-A72F-5B41A71CE451}"/>
          </ac:picMkLst>
        </pc:picChg>
        <pc:picChg chg="add mod">
          <ac:chgData name="Christine Hubbard" userId="fb551d83-5fae-4a65-88e9-8717d43d2cc9" providerId="ADAL" clId="{490A31EE-4073-4AFB-9C19-B5826A119316}" dt="2024-03-24T18:52:37.157" v="4762" actId="962"/>
          <ac:picMkLst>
            <pc:docMk/>
            <pc:sldMk cId="2881980799" sldId="288"/>
            <ac:picMk id="100" creationId="{726BA5AD-CC1B-827B-1A41-DF8C429E526B}"/>
          </ac:picMkLst>
        </pc:picChg>
        <pc:picChg chg="add mod">
          <ac:chgData name="Christine Hubbard" userId="fb551d83-5fae-4a65-88e9-8717d43d2cc9" providerId="ADAL" clId="{490A31EE-4073-4AFB-9C19-B5826A119316}" dt="2024-03-24T18:52:37.157" v="4762" actId="962"/>
          <ac:picMkLst>
            <pc:docMk/>
            <pc:sldMk cId="2881980799" sldId="288"/>
            <ac:picMk id="101" creationId="{01790F90-F929-DC67-4D36-A2C02C71B0A8}"/>
          </ac:picMkLst>
        </pc:picChg>
        <pc:picChg chg="add mod">
          <ac:chgData name="Christine Hubbard" userId="fb551d83-5fae-4a65-88e9-8717d43d2cc9" providerId="ADAL" clId="{490A31EE-4073-4AFB-9C19-B5826A119316}" dt="2024-03-24T18:52:37.157" v="4762" actId="962"/>
          <ac:picMkLst>
            <pc:docMk/>
            <pc:sldMk cId="2881980799" sldId="288"/>
            <ac:picMk id="102" creationId="{B1C6E624-BD61-E7A7-AF0A-DD4D3A56B5F3}"/>
          </ac:picMkLst>
        </pc:picChg>
        <pc:picChg chg="add mod">
          <ac:chgData name="Christine Hubbard" userId="fb551d83-5fae-4a65-88e9-8717d43d2cc9" providerId="ADAL" clId="{490A31EE-4073-4AFB-9C19-B5826A119316}" dt="2024-03-24T18:52:37.157" v="4762" actId="962"/>
          <ac:picMkLst>
            <pc:docMk/>
            <pc:sldMk cId="2881980799" sldId="288"/>
            <ac:picMk id="103" creationId="{0995B278-C98E-C2E3-D412-C091BF9952E2}"/>
          </ac:picMkLst>
        </pc:picChg>
        <pc:picChg chg="add mod">
          <ac:chgData name="Christine Hubbard" userId="fb551d83-5fae-4a65-88e9-8717d43d2cc9" providerId="ADAL" clId="{490A31EE-4073-4AFB-9C19-B5826A119316}" dt="2024-03-24T18:52:37.157" v="4762" actId="962"/>
          <ac:picMkLst>
            <pc:docMk/>
            <pc:sldMk cId="2881980799" sldId="288"/>
            <ac:picMk id="104" creationId="{F1713EAB-E806-D3E9-9EF3-6EFF44368CD8}"/>
          </ac:picMkLst>
        </pc:picChg>
        <pc:picChg chg="add mod">
          <ac:chgData name="Christine Hubbard" userId="fb551d83-5fae-4a65-88e9-8717d43d2cc9" providerId="ADAL" clId="{490A31EE-4073-4AFB-9C19-B5826A119316}" dt="2024-03-24T18:52:37.157" v="4762" actId="962"/>
          <ac:picMkLst>
            <pc:docMk/>
            <pc:sldMk cId="2881980799" sldId="288"/>
            <ac:picMk id="105" creationId="{EB0377AD-AF46-FCFC-0335-42B814FE79F9}"/>
          </ac:picMkLst>
        </pc:picChg>
        <pc:picChg chg="add mod">
          <ac:chgData name="Christine Hubbard" userId="fb551d83-5fae-4a65-88e9-8717d43d2cc9" providerId="ADAL" clId="{490A31EE-4073-4AFB-9C19-B5826A119316}" dt="2024-03-24T18:52:37.157" v="4762" actId="962"/>
          <ac:picMkLst>
            <pc:docMk/>
            <pc:sldMk cId="2881980799" sldId="288"/>
            <ac:picMk id="106" creationId="{6FF8EA97-B65A-19FC-0396-03129BB73451}"/>
          </ac:picMkLst>
        </pc:picChg>
        <pc:picChg chg="add mod">
          <ac:chgData name="Christine Hubbard" userId="fb551d83-5fae-4a65-88e9-8717d43d2cc9" providerId="ADAL" clId="{490A31EE-4073-4AFB-9C19-B5826A119316}" dt="2024-03-24T18:52:37.157" v="4762" actId="962"/>
          <ac:picMkLst>
            <pc:docMk/>
            <pc:sldMk cId="2881980799" sldId="288"/>
            <ac:picMk id="107" creationId="{2EFFEBCA-02D2-8649-7380-06885283C66A}"/>
          </ac:picMkLst>
        </pc:picChg>
        <pc:picChg chg="add mod">
          <ac:chgData name="Christine Hubbard" userId="fb551d83-5fae-4a65-88e9-8717d43d2cc9" providerId="ADAL" clId="{490A31EE-4073-4AFB-9C19-B5826A119316}" dt="2024-03-24T18:52:37.157" v="4762" actId="962"/>
          <ac:picMkLst>
            <pc:docMk/>
            <pc:sldMk cId="2881980799" sldId="288"/>
            <ac:picMk id="108" creationId="{BE3B811F-DC40-C7F1-C631-5B5EC2E69A32}"/>
          </ac:picMkLst>
        </pc:picChg>
        <pc:picChg chg="add mod">
          <ac:chgData name="Christine Hubbard" userId="fb551d83-5fae-4a65-88e9-8717d43d2cc9" providerId="ADAL" clId="{490A31EE-4073-4AFB-9C19-B5826A119316}" dt="2024-03-24T18:52:37.157" v="4762" actId="962"/>
          <ac:picMkLst>
            <pc:docMk/>
            <pc:sldMk cId="2881980799" sldId="288"/>
            <ac:picMk id="109" creationId="{61074726-2C4F-5CC0-DB75-97783B3CEDAF}"/>
          </ac:picMkLst>
        </pc:picChg>
        <pc:picChg chg="add mod">
          <ac:chgData name="Christine Hubbard" userId="fb551d83-5fae-4a65-88e9-8717d43d2cc9" providerId="ADAL" clId="{490A31EE-4073-4AFB-9C19-B5826A119316}" dt="2024-03-24T18:52:37.157" v="4762" actId="962"/>
          <ac:picMkLst>
            <pc:docMk/>
            <pc:sldMk cId="2881980799" sldId="288"/>
            <ac:picMk id="110" creationId="{EAF1C1FA-D5E1-090A-1455-54A87B989C8E}"/>
          </ac:picMkLst>
        </pc:picChg>
        <pc:picChg chg="add mod">
          <ac:chgData name="Christine Hubbard" userId="fb551d83-5fae-4a65-88e9-8717d43d2cc9" providerId="ADAL" clId="{490A31EE-4073-4AFB-9C19-B5826A119316}" dt="2024-03-24T18:52:37.157" v="4762" actId="962"/>
          <ac:picMkLst>
            <pc:docMk/>
            <pc:sldMk cId="2881980799" sldId="288"/>
            <ac:picMk id="111" creationId="{40EF6056-0098-AB85-31BD-CD4893D0090B}"/>
          </ac:picMkLst>
        </pc:picChg>
        <pc:picChg chg="add mod">
          <ac:chgData name="Christine Hubbard" userId="fb551d83-5fae-4a65-88e9-8717d43d2cc9" providerId="ADAL" clId="{490A31EE-4073-4AFB-9C19-B5826A119316}" dt="2024-03-24T18:52:37.157" v="4762" actId="962"/>
          <ac:picMkLst>
            <pc:docMk/>
            <pc:sldMk cId="2881980799" sldId="288"/>
            <ac:picMk id="112" creationId="{8E24389D-54C0-7C7A-45A2-0EA10F97DB96}"/>
          </ac:picMkLst>
        </pc:picChg>
        <pc:picChg chg="add mod">
          <ac:chgData name="Christine Hubbard" userId="fb551d83-5fae-4a65-88e9-8717d43d2cc9" providerId="ADAL" clId="{490A31EE-4073-4AFB-9C19-B5826A119316}" dt="2024-03-24T18:52:37.157" v="4762" actId="962"/>
          <ac:picMkLst>
            <pc:docMk/>
            <pc:sldMk cId="2881980799" sldId="288"/>
            <ac:picMk id="113" creationId="{2B89C76C-7560-998B-3AD4-EE164617B74F}"/>
          </ac:picMkLst>
        </pc:picChg>
        <pc:picChg chg="add mod">
          <ac:chgData name="Christine Hubbard" userId="fb551d83-5fae-4a65-88e9-8717d43d2cc9" providerId="ADAL" clId="{490A31EE-4073-4AFB-9C19-B5826A119316}" dt="2024-03-24T18:52:37.157" v="4762" actId="962"/>
          <ac:picMkLst>
            <pc:docMk/>
            <pc:sldMk cId="2881980799" sldId="288"/>
            <ac:picMk id="114" creationId="{073E18B1-8641-5AF9-865F-89A1E6A221EE}"/>
          </ac:picMkLst>
        </pc:picChg>
        <pc:picChg chg="add mod">
          <ac:chgData name="Christine Hubbard" userId="fb551d83-5fae-4a65-88e9-8717d43d2cc9" providerId="ADAL" clId="{490A31EE-4073-4AFB-9C19-B5826A119316}" dt="2024-03-24T18:52:37.157" v="4762" actId="962"/>
          <ac:picMkLst>
            <pc:docMk/>
            <pc:sldMk cId="2881980799" sldId="288"/>
            <ac:picMk id="115" creationId="{3DC0CB8C-3401-6FF3-3BE8-96BC418D1813}"/>
          </ac:picMkLst>
        </pc:picChg>
        <pc:picChg chg="add mod">
          <ac:chgData name="Christine Hubbard" userId="fb551d83-5fae-4a65-88e9-8717d43d2cc9" providerId="ADAL" clId="{490A31EE-4073-4AFB-9C19-B5826A119316}" dt="2024-03-24T18:52:37.157" v="4762" actId="962"/>
          <ac:picMkLst>
            <pc:docMk/>
            <pc:sldMk cId="2881980799" sldId="288"/>
            <ac:picMk id="116" creationId="{B2834A29-475B-8260-E2D3-150265226348}"/>
          </ac:picMkLst>
        </pc:picChg>
        <pc:picChg chg="add mod">
          <ac:chgData name="Christine Hubbard" userId="fb551d83-5fae-4a65-88e9-8717d43d2cc9" providerId="ADAL" clId="{490A31EE-4073-4AFB-9C19-B5826A119316}" dt="2024-03-24T18:52:37.157" v="4762" actId="962"/>
          <ac:picMkLst>
            <pc:docMk/>
            <pc:sldMk cId="2881980799" sldId="288"/>
            <ac:picMk id="117" creationId="{A9FE77DC-7610-7092-946C-C446044AED42}"/>
          </ac:picMkLst>
        </pc:picChg>
        <pc:picChg chg="add mod">
          <ac:chgData name="Christine Hubbard" userId="fb551d83-5fae-4a65-88e9-8717d43d2cc9" providerId="ADAL" clId="{490A31EE-4073-4AFB-9C19-B5826A119316}" dt="2024-03-24T18:52:37.157" v="4762" actId="962"/>
          <ac:picMkLst>
            <pc:docMk/>
            <pc:sldMk cId="2881980799" sldId="288"/>
            <ac:picMk id="118" creationId="{80CC1379-F0F2-DC89-229D-356689063FDF}"/>
          </ac:picMkLst>
        </pc:picChg>
        <pc:picChg chg="add mod">
          <ac:chgData name="Christine Hubbard" userId="fb551d83-5fae-4a65-88e9-8717d43d2cc9" providerId="ADAL" clId="{490A31EE-4073-4AFB-9C19-B5826A119316}" dt="2024-03-24T18:52:37.157" v="4762" actId="962"/>
          <ac:picMkLst>
            <pc:docMk/>
            <pc:sldMk cId="2881980799" sldId="288"/>
            <ac:picMk id="119" creationId="{0655A160-A02E-786B-772D-2F6590159200}"/>
          </ac:picMkLst>
        </pc:picChg>
        <pc:picChg chg="add mod">
          <ac:chgData name="Christine Hubbard" userId="fb551d83-5fae-4a65-88e9-8717d43d2cc9" providerId="ADAL" clId="{490A31EE-4073-4AFB-9C19-B5826A119316}" dt="2024-03-24T18:52:37.157" v="4762" actId="962"/>
          <ac:picMkLst>
            <pc:docMk/>
            <pc:sldMk cId="2881980799" sldId="288"/>
            <ac:picMk id="120" creationId="{D14D9256-25A1-D92A-7D45-886F19AD24A2}"/>
          </ac:picMkLst>
        </pc:picChg>
        <pc:picChg chg="add mod">
          <ac:chgData name="Christine Hubbard" userId="fb551d83-5fae-4a65-88e9-8717d43d2cc9" providerId="ADAL" clId="{490A31EE-4073-4AFB-9C19-B5826A119316}" dt="2024-03-24T18:52:37.157" v="4762" actId="962"/>
          <ac:picMkLst>
            <pc:docMk/>
            <pc:sldMk cId="2881980799" sldId="288"/>
            <ac:picMk id="121" creationId="{4A41EDD8-ED1C-F8A9-2302-876B5F631937}"/>
          </ac:picMkLst>
        </pc:picChg>
        <pc:picChg chg="add mod">
          <ac:chgData name="Christine Hubbard" userId="fb551d83-5fae-4a65-88e9-8717d43d2cc9" providerId="ADAL" clId="{490A31EE-4073-4AFB-9C19-B5826A119316}" dt="2024-03-24T18:52:37.157" v="4762" actId="962"/>
          <ac:picMkLst>
            <pc:docMk/>
            <pc:sldMk cId="2881980799" sldId="288"/>
            <ac:picMk id="122" creationId="{3C43D90B-98FF-45F3-0E50-0D0B86C350BE}"/>
          </ac:picMkLst>
        </pc:picChg>
        <pc:picChg chg="add mod">
          <ac:chgData name="Christine Hubbard" userId="fb551d83-5fae-4a65-88e9-8717d43d2cc9" providerId="ADAL" clId="{490A31EE-4073-4AFB-9C19-B5826A119316}" dt="2024-03-24T18:52:37.157" v="4762" actId="962"/>
          <ac:picMkLst>
            <pc:docMk/>
            <pc:sldMk cId="2881980799" sldId="288"/>
            <ac:picMk id="123" creationId="{94E561A4-FD27-A8AE-C7C0-F9AA105B2680}"/>
          </ac:picMkLst>
        </pc:picChg>
        <pc:picChg chg="add mod">
          <ac:chgData name="Christine Hubbard" userId="fb551d83-5fae-4a65-88e9-8717d43d2cc9" providerId="ADAL" clId="{490A31EE-4073-4AFB-9C19-B5826A119316}" dt="2024-03-24T18:52:37.157" v="4762" actId="962"/>
          <ac:picMkLst>
            <pc:docMk/>
            <pc:sldMk cId="2881980799" sldId="288"/>
            <ac:picMk id="124" creationId="{A66563A9-713D-A9C5-65F8-A2ED0BA4D021}"/>
          </ac:picMkLst>
        </pc:picChg>
        <pc:picChg chg="add mod">
          <ac:chgData name="Christine Hubbard" userId="fb551d83-5fae-4a65-88e9-8717d43d2cc9" providerId="ADAL" clId="{490A31EE-4073-4AFB-9C19-B5826A119316}" dt="2024-03-24T18:52:37.157" v="4762" actId="962"/>
          <ac:picMkLst>
            <pc:docMk/>
            <pc:sldMk cId="2881980799" sldId="288"/>
            <ac:picMk id="125" creationId="{AD7343F6-0AAA-044F-1A34-205792B89C88}"/>
          </ac:picMkLst>
        </pc:picChg>
        <pc:picChg chg="add mod">
          <ac:chgData name="Christine Hubbard" userId="fb551d83-5fae-4a65-88e9-8717d43d2cc9" providerId="ADAL" clId="{490A31EE-4073-4AFB-9C19-B5826A119316}" dt="2024-03-24T18:52:37.157" v="4762" actId="962"/>
          <ac:picMkLst>
            <pc:docMk/>
            <pc:sldMk cId="2881980799" sldId="288"/>
            <ac:picMk id="126" creationId="{BE6DD156-79E4-55F7-AD7E-57A72213C455}"/>
          </ac:picMkLst>
        </pc:picChg>
        <pc:picChg chg="add mod">
          <ac:chgData name="Christine Hubbard" userId="fb551d83-5fae-4a65-88e9-8717d43d2cc9" providerId="ADAL" clId="{490A31EE-4073-4AFB-9C19-B5826A119316}" dt="2024-03-24T18:52:37.157" v="4762" actId="962"/>
          <ac:picMkLst>
            <pc:docMk/>
            <pc:sldMk cId="2881980799" sldId="288"/>
            <ac:picMk id="127" creationId="{AA2E96DF-49BF-EDCE-7968-74ED8E3E1B88}"/>
          </ac:picMkLst>
        </pc:picChg>
        <pc:picChg chg="add mod">
          <ac:chgData name="Christine Hubbard" userId="fb551d83-5fae-4a65-88e9-8717d43d2cc9" providerId="ADAL" clId="{490A31EE-4073-4AFB-9C19-B5826A119316}" dt="2024-03-24T18:52:37.157" v="4762" actId="962"/>
          <ac:picMkLst>
            <pc:docMk/>
            <pc:sldMk cId="2881980799" sldId="288"/>
            <ac:picMk id="128" creationId="{A5F0A3CB-1926-AEE7-348E-FC1BB46860D0}"/>
          </ac:picMkLst>
        </pc:picChg>
        <pc:picChg chg="add mod">
          <ac:chgData name="Christine Hubbard" userId="fb551d83-5fae-4a65-88e9-8717d43d2cc9" providerId="ADAL" clId="{490A31EE-4073-4AFB-9C19-B5826A119316}" dt="2024-03-24T18:52:37.157" v="4762" actId="962"/>
          <ac:picMkLst>
            <pc:docMk/>
            <pc:sldMk cId="2881980799" sldId="288"/>
            <ac:picMk id="129" creationId="{46F7AA1A-1586-1AC1-40DD-ACD66AB9B26A}"/>
          </ac:picMkLst>
        </pc:picChg>
        <pc:picChg chg="add mod">
          <ac:chgData name="Christine Hubbard" userId="fb551d83-5fae-4a65-88e9-8717d43d2cc9" providerId="ADAL" clId="{490A31EE-4073-4AFB-9C19-B5826A119316}" dt="2024-03-24T18:52:37.157" v="4762" actId="962"/>
          <ac:picMkLst>
            <pc:docMk/>
            <pc:sldMk cId="2881980799" sldId="288"/>
            <ac:picMk id="130" creationId="{15923AA7-9C2B-7616-111C-0CDE10196948}"/>
          </ac:picMkLst>
        </pc:picChg>
        <pc:picChg chg="add mod">
          <ac:chgData name="Christine Hubbard" userId="fb551d83-5fae-4a65-88e9-8717d43d2cc9" providerId="ADAL" clId="{490A31EE-4073-4AFB-9C19-B5826A119316}" dt="2024-03-24T18:52:37.157" v="4762" actId="962"/>
          <ac:picMkLst>
            <pc:docMk/>
            <pc:sldMk cId="2881980799" sldId="288"/>
            <ac:picMk id="131" creationId="{0E2FC7EE-8648-BCBE-4D2E-9956D4F993FB}"/>
          </ac:picMkLst>
        </pc:picChg>
        <pc:picChg chg="add mod">
          <ac:chgData name="Christine Hubbard" userId="fb551d83-5fae-4a65-88e9-8717d43d2cc9" providerId="ADAL" clId="{490A31EE-4073-4AFB-9C19-B5826A119316}" dt="2024-03-24T18:52:37.157" v="4762" actId="962"/>
          <ac:picMkLst>
            <pc:docMk/>
            <pc:sldMk cId="2881980799" sldId="288"/>
            <ac:picMk id="132" creationId="{216749C6-E8E7-B2BF-8B8F-8FB2D4B04EB1}"/>
          </ac:picMkLst>
        </pc:picChg>
        <pc:picChg chg="add mod">
          <ac:chgData name="Christine Hubbard" userId="fb551d83-5fae-4a65-88e9-8717d43d2cc9" providerId="ADAL" clId="{490A31EE-4073-4AFB-9C19-B5826A119316}" dt="2024-03-24T18:52:37.157" v="4762" actId="962"/>
          <ac:picMkLst>
            <pc:docMk/>
            <pc:sldMk cId="2881980799" sldId="288"/>
            <ac:picMk id="133" creationId="{221B0BDF-CCD7-64F2-0E5C-4BB92A0BCF51}"/>
          </ac:picMkLst>
        </pc:picChg>
        <pc:picChg chg="add mod">
          <ac:chgData name="Christine Hubbard" userId="fb551d83-5fae-4a65-88e9-8717d43d2cc9" providerId="ADAL" clId="{490A31EE-4073-4AFB-9C19-B5826A119316}" dt="2024-03-24T18:52:37.157" v="4762" actId="962"/>
          <ac:picMkLst>
            <pc:docMk/>
            <pc:sldMk cId="2881980799" sldId="288"/>
            <ac:picMk id="134" creationId="{C3E12D19-6B05-F0BA-FFF7-4C2111FB7046}"/>
          </ac:picMkLst>
        </pc:picChg>
        <pc:picChg chg="add mod">
          <ac:chgData name="Christine Hubbard" userId="fb551d83-5fae-4a65-88e9-8717d43d2cc9" providerId="ADAL" clId="{490A31EE-4073-4AFB-9C19-B5826A119316}" dt="2024-03-24T18:52:37.157" v="4762" actId="962"/>
          <ac:picMkLst>
            <pc:docMk/>
            <pc:sldMk cId="2881980799" sldId="288"/>
            <ac:picMk id="135" creationId="{C9D0E1B1-815F-1455-8A4A-3CA590A30792}"/>
          </ac:picMkLst>
        </pc:picChg>
        <pc:picChg chg="add mod">
          <ac:chgData name="Christine Hubbard" userId="fb551d83-5fae-4a65-88e9-8717d43d2cc9" providerId="ADAL" clId="{490A31EE-4073-4AFB-9C19-B5826A119316}" dt="2024-03-24T18:52:37.157" v="4762" actId="962"/>
          <ac:picMkLst>
            <pc:docMk/>
            <pc:sldMk cId="2881980799" sldId="288"/>
            <ac:picMk id="136" creationId="{72BC2830-CEAC-B5EF-69D7-51BB8A03BE96}"/>
          </ac:picMkLst>
        </pc:picChg>
        <pc:picChg chg="add mod">
          <ac:chgData name="Christine Hubbard" userId="fb551d83-5fae-4a65-88e9-8717d43d2cc9" providerId="ADAL" clId="{490A31EE-4073-4AFB-9C19-B5826A119316}" dt="2024-03-24T18:52:37.157" v="4762" actId="962"/>
          <ac:picMkLst>
            <pc:docMk/>
            <pc:sldMk cId="2881980799" sldId="288"/>
            <ac:picMk id="137" creationId="{514707C5-807E-600A-4C68-2D152E4F7D2F}"/>
          </ac:picMkLst>
        </pc:picChg>
        <pc:picChg chg="add mod">
          <ac:chgData name="Christine Hubbard" userId="fb551d83-5fae-4a65-88e9-8717d43d2cc9" providerId="ADAL" clId="{490A31EE-4073-4AFB-9C19-B5826A119316}" dt="2024-03-24T18:52:37.157" v="4762" actId="962"/>
          <ac:picMkLst>
            <pc:docMk/>
            <pc:sldMk cId="2881980799" sldId="288"/>
            <ac:picMk id="138" creationId="{2811DAA5-DA6E-9616-032C-36D0406D47D4}"/>
          </ac:picMkLst>
        </pc:picChg>
        <pc:picChg chg="add mod">
          <ac:chgData name="Christine Hubbard" userId="fb551d83-5fae-4a65-88e9-8717d43d2cc9" providerId="ADAL" clId="{490A31EE-4073-4AFB-9C19-B5826A119316}" dt="2024-03-24T18:52:37.157" v="4762" actId="962"/>
          <ac:picMkLst>
            <pc:docMk/>
            <pc:sldMk cId="2881980799" sldId="288"/>
            <ac:picMk id="139" creationId="{E394E762-AB5F-9217-718E-BD0FCD5D21BD}"/>
          </ac:picMkLst>
        </pc:picChg>
        <pc:picChg chg="add mod">
          <ac:chgData name="Christine Hubbard" userId="fb551d83-5fae-4a65-88e9-8717d43d2cc9" providerId="ADAL" clId="{490A31EE-4073-4AFB-9C19-B5826A119316}" dt="2024-03-24T18:52:37.157" v="4762" actId="962"/>
          <ac:picMkLst>
            <pc:docMk/>
            <pc:sldMk cId="2881980799" sldId="288"/>
            <ac:picMk id="140" creationId="{0470BF12-F9F6-202F-39E7-8B0B7DDA6789}"/>
          </ac:picMkLst>
        </pc:picChg>
      </pc:sldChg>
      <pc:sldChg chg="add del">
        <pc:chgData name="Christine Hubbard" userId="fb551d83-5fae-4a65-88e9-8717d43d2cc9" providerId="ADAL" clId="{490A31EE-4073-4AFB-9C19-B5826A119316}" dt="2024-03-22T18:02:15.763" v="1632" actId="47"/>
        <pc:sldMkLst>
          <pc:docMk/>
          <pc:sldMk cId="850571679" sldId="289"/>
        </pc:sldMkLst>
      </pc:sldChg>
      <pc:sldChg chg="addSp delSp modSp add mod modClrScheme chgLayout">
        <pc:chgData name="Christine Hubbard" userId="fb551d83-5fae-4a65-88e9-8717d43d2cc9" providerId="ADAL" clId="{490A31EE-4073-4AFB-9C19-B5826A119316}" dt="2024-03-24T18:58:16.496" v="4842" actId="962"/>
        <pc:sldMkLst>
          <pc:docMk/>
          <pc:sldMk cId="1033583172" sldId="289"/>
        </pc:sldMkLst>
        <pc:spChg chg="mod ord">
          <ac:chgData name="Christine Hubbard" userId="fb551d83-5fae-4a65-88e9-8717d43d2cc9" providerId="ADAL" clId="{490A31EE-4073-4AFB-9C19-B5826A119316}" dt="2024-03-24T01:55:03.176" v="3182" actId="700"/>
          <ac:spMkLst>
            <pc:docMk/>
            <pc:sldMk cId="1033583172" sldId="289"/>
            <ac:spMk id="2" creationId="{E1D97D4C-20C2-7039-24E9-5CF82D81BF18}"/>
          </ac:spMkLst>
        </pc:spChg>
        <pc:spChg chg="add del mod ord">
          <ac:chgData name="Christine Hubbard" userId="fb551d83-5fae-4a65-88e9-8717d43d2cc9" providerId="ADAL" clId="{490A31EE-4073-4AFB-9C19-B5826A119316}" dt="2024-03-24T01:29:27.829" v="2981" actId="478"/>
          <ac:spMkLst>
            <pc:docMk/>
            <pc:sldMk cId="1033583172" sldId="289"/>
            <ac:spMk id="142" creationId="{9B329C9F-513D-5D61-62BF-ED4587A4377C}"/>
          </ac:spMkLst>
        </pc:spChg>
        <pc:spChg chg="add del mod ord">
          <ac:chgData name="Christine Hubbard" userId="fb551d83-5fae-4a65-88e9-8717d43d2cc9" providerId="ADAL" clId="{490A31EE-4073-4AFB-9C19-B5826A119316}" dt="2024-03-24T01:55:05.738" v="3183" actId="478"/>
          <ac:spMkLst>
            <pc:docMk/>
            <pc:sldMk cId="1033583172" sldId="289"/>
            <ac:spMk id="143" creationId="{62156A2B-707C-F806-B761-5161C0D7ADBC}"/>
          </ac:spMkLst>
        </pc:spChg>
        <pc:picChg chg="add del mod">
          <ac:chgData name="Christine Hubbard" userId="fb551d83-5fae-4a65-88e9-8717d43d2cc9" providerId="ADAL" clId="{490A31EE-4073-4AFB-9C19-B5826A119316}" dt="2024-03-24T18:52:06.020" v="4760" actId="478"/>
          <ac:picMkLst>
            <pc:docMk/>
            <pc:sldMk cId="1033583172" sldId="289"/>
            <ac:picMk id="3" creationId="{4DEB138F-3C16-B9B1-A585-EF60F957B695}"/>
          </ac:picMkLst>
        </pc:picChg>
        <pc:picChg chg="add del mod">
          <ac:chgData name="Christine Hubbard" userId="fb551d83-5fae-4a65-88e9-8717d43d2cc9" providerId="ADAL" clId="{490A31EE-4073-4AFB-9C19-B5826A119316}" dt="2024-03-24T18:52:06.020" v="4760" actId="478"/>
          <ac:picMkLst>
            <pc:docMk/>
            <pc:sldMk cId="1033583172" sldId="289"/>
            <ac:picMk id="4" creationId="{2DDC80FD-2A4E-5F88-CEF4-CD4339D4E2E4}"/>
          </ac:picMkLst>
        </pc:picChg>
        <pc:picChg chg="add del mod">
          <ac:chgData name="Christine Hubbard" userId="fb551d83-5fae-4a65-88e9-8717d43d2cc9" providerId="ADAL" clId="{490A31EE-4073-4AFB-9C19-B5826A119316}" dt="2024-03-24T18:52:06.020" v="4760" actId="478"/>
          <ac:picMkLst>
            <pc:docMk/>
            <pc:sldMk cId="1033583172" sldId="289"/>
            <ac:picMk id="5" creationId="{E39D2BC3-2794-2228-C51B-100BE6074295}"/>
          </ac:picMkLst>
        </pc:picChg>
        <pc:picChg chg="del">
          <ac:chgData name="Christine Hubbard" userId="fb551d83-5fae-4a65-88e9-8717d43d2cc9" providerId="ADAL" clId="{490A31EE-4073-4AFB-9C19-B5826A119316}" dt="2024-03-22T18:03:17.853" v="1717" actId="478"/>
          <ac:picMkLst>
            <pc:docMk/>
            <pc:sldMk cId="1033583172" sldId="289"/>
            <ac:picMk id="6" creationId="{42349E33-169A-E96D-2145-A3D5E49C6FC2}"/>
          </ac:picMkLst>
        </pc:picChg>
        <pc:picChg chg="add mod">
          <ac:chgData name="Christine Hubbard" userId="fb551d83-5fae-4a65-88e9-8717d43d2cc9" providerId="ADAL" clId="{490A31EE-4073-4AFB-9C19-B5826A119316}" dt="2024-03-24T18:58:16.496" v="4842" actId="962"/>
          <ac:picMkLst>
            <pc:docMk/>
            <pc:sldMk cId="1033583172" sldId="289"/>
            <ac:picMk id="6" creationId="{D0BFF879-D1E0-C3DE-0888-92994FC7F953}"/>
          </ac:picMkLst>
        </pc:picChg>
        <pc:picChg chg="add del mod">
          <ac:chgData name="Christine Hubbard" userId="fb551d83-5fae-4a65-88e9-8717d43d2cc9" providerId="ADAL" clId="{490A31EE-4073-4AFB-9C19-B5826A119316}" dt="2024-03-24T18:57:50.858" v="4839" actId="478"/>
          <ac:picMkLst>
            <pc:docMk/>
            <pc:sldMk cId="1033583172" sldId="289"/>
            <ac:picMk id="7" creationId="{84B6E2FA-DEB0-786F-57A8-0651B0AA5B4A}"/>
          </ac:picMkLst>
        </pc:picChg>
        <pc:picChg chg="del">
          <ac:chgData name="Christine Hubbard" userId="fb551d83-5fae-4a65-88e9-8717d43d2cc9" providerId="ADAL" clId="{490A31EE-4073-4AFB-9C19-B5826A119316}" dt="2024-03-22T18:03:17.853" v="1717" actId="478"/>
          <ac:picMkLst>
            <pc:docMk/>
            <pc:sldMk cId="1033583172" sldId="289"/>
            <ac:picMk id="7" creationId="{F51376FA-5966-2AD9-1CCA-123602CA354E}"/>
          </ac:picMkLst>
        </pc:picChg>
        <pc:picChg chg="del">
          <ac:chgData name="Christine Hubbard" userId="fb551d83-5fae-4a65-88e9-8717d43d2cc9" providerId="ADAL" clId="{490A31EE-4073-4AFB-9C19-B5826A119316}" dt="2024-03-22T18:03:17.853" v="1717" actId="478"/>
          <ac:picMkLst>
            <pc:docMk/>
            <pc:sldMk cId="1033583172" sldId="289"/>
            <ac:picMk id="8" creationId="{60630143-292C-551E-1C92-75995F199455}"/>
          </ac:picMkLst>
        </pc:picChg>
        <pc:picChg chg="add mod">
          <ac:chgData name="Christine Hubbard" userId="fb551d83-5fae-4a65-88e9-8717d43d2cc9" providerId="ADAL" clId="{490A31EE-4073-4AFB-9C19-B5826A119316}" dt="2024-03-24T18:58:16.496" v="4842" actId="962"/>
          <ac:picMkLst>
            <pc:docMk/>
            <pc:sldMk cId="1033583172" sldId="289"/>
            <ac:picMk id="8" creationId="{C67DAD69-AD88-8844-3DB3-E0A31D90611C}"/>
          </ac:picMkLst>
        </pc:picChg>
        <pc:picChg chg="del">
          <ac:chgData name="Christine Hubbard" userId="fb551d83-5fae-4a65-88e9-8717d43d2cc9" providerId="ADAL" clId="{490A31EE-4073-4AFB-9C19-B5826A119316}" dt="2024-03-22T18:03:17.853" v="1717" actId="478"/>
          <ac:picMkLst>
            <pc:docMk/>
            <pc:sldMk cId="1033583172" sldId="289"/>
            <ac:picMk id="9" creationId="{B31046B7-F6C3-A00A-30DF-DC716B0BEB75}"/>
          </ac:picMkLst>
        </pc:picChg>
        <pc:picChg chg="add mod">
          <ac:chgData name="Christine Hubbard" userId="fb551d83-5fae-4a65-88e9-8717d43d2cc9" providerId="ADAL" clId="{490A31EE-4073-4AFB-9C19-B5826A119316}" dt="2024-03-24T18:58:16.496" v="4842" actId="962"/>
          <ac:picMkLst>
            <pc:docMk/>
            <pc:sldMk cId="1033583172" sldId="289"/>
            <ac:picMk id="9" creationId="{C92CCB1B-6D42-65DB-2ED0-10ADF187DEA3}"/>
          </ac:picMkLst>
        </pc:picChg>
        <pc:picChg chg="add mod">
          <ac:chgData name="Christine Hubbard" userId="fb551d83-5fae-4a65-88e9-8717d43d2cc9" providerId="ADAL" clId="{490A31EE-4073-4AFB-9C19-B5826A119316}" dt="2024-03-24T18:58:16.496" v="4842" actId="962"/>
          <ac:picMkLst>
            <pc:docMk/>
            <pc:sldMk cId="1033583172" sldId="289"/>
            <ac:picMk id="10" creationId="{3B0140DF-C980-D2DE-722A-839AF07E0C61}"/>
          </ac:picMkLst>
        </pc:picChg>
        <pc:picChg chg="del">
          <ac:chgData name="Christine Hubbard" userId="fb551d83-5fae-4a65-88e9-8717d43d2cc9" providerId="ADAL" clId="{490A31EE-4073-4AFB-9C19-B5826A119316}" dt="2024-03-22T18:03:17.853" v="1717" actId="478"/>
          <ac:picMkLst>
            <pc:docMk/>
            <pc:sldMk cId="1033583172" sldId="289"/>
            <ac:picMk id="10" creationId="{4859119B-27C2-0C0E-C825-98C5DB37C0C9}"/>
          </ac:picMkLst>
        </pc:picChg>
        <pc:picChg chg="del">
          <ac:chgData name="Christine Hubbard" userId="fb551d83-5fae-4a65-88e9-8717d43d2cc9" providerId="ADAL" clId="{490A31EE-4073-4AFB-9C19-B5826A119316}" dt="2024-03-22T18:03:17.853" v="1717" actId="478"/>
          <ac:picMkLst>
            <pc:docMk/>
            <pc:sldMk cId="1033583172" sldId="289"/>
            <ac:picMk id="11" creationId="{26733887-84AA-478C-6A78-9CCC09AC055B}"/>
          </ac:picMkLst>
        </pc:picChg>
        <pc:picChg chg="add mod">
          <ac:chgData name="Christine Hubbard" userId="fb551d83-5fae-4a65-88e9-8717d43d2cc9" providerId="ADAL" clId="{490A31EE-4073-4AFB-9C19-B5826A119316}" dt="2024-03-24T18:58:16.496" v="4842" actId="962"/>
          <ac:picMkLst>
            <pc:docMk/>
            <pc:sldMk cId="1033583172" sldId="289"/>
            <ac:picMk id="11" creationId="{A65D40C2-D139-0AD2-0383-63B5F54E7E1C}"/>
          </ac:picMkLst>
        </pc:picChg>
        <pc:picChg chg="add mod">
          <ac:chgData name="Christine Hubbard" userId="fb551d83-5fae-4a65-88e9-8717d43d2cc9" providerId="ADAL" clId="{490A31EE-4073-4AFB-9C19-B5826A119316}" dt="2024-03-24T18:58:16.496" v="4842" actId="962"/>
          <ac:picMkLst>
            <pc:docMk/>
            <pc:sldMk cId="1033583172" sldId="289"/>
            <ac:picMk id="12" creationId="{5C2705A2-9EF0-2608-DBF4-09164136AD94}"/>
          </ac:picMkLst>
        </pc:picChg>
        <pc:picChg chg="del">
          <ac:chgData name="Christine Hubbard" userId="fb551d83-5fae-4a65-88e9-8717d43d2cc9" providerId="ADAL" clId="{490A31EE-4073-4AFB-9C19-B5826A119316}" dt="2024-03-22T18:03:17.853" v="1717" actId="478"/>
          <ac:picMkLst>
            <pc:docMk/>
            <pc:sldMk cId="1033583172" sldId="289"/>
            <ac:picMk id="12" creationId="{C9CCD2AC-1066-87D8-AEB4-7FD11FDF6119}"/>
          </ac:picMkLst>
        </pc:picChg>
        <pc:picChg chg="del">
          <ac:chgData name="Christine Hubbard" userId="fb551d83-5fae-4a65-88e9-8717d43d2cc9" providerId="ADAL" clId="{490A31EE-4073-4AFB-9C19-B5826A119316}" dt="2024-03-22T18:03:17.853" v="1717" actId="478"/>
          <ac:picMkLst>
            <pc:docMk/>
            <pc:sldMk cId="1033583172" sldId="289"/>
            <ac:picMk id="13" creationId="{6DB2D0FE-0B84-EB9D-6C41-7C7B65FFA07C}"/>
          </ac:picMkLst>
        </pc:picChg>
        <pc:picChg chg="add mod">
          <ac:chgData name="Christine Hubbard" userId="fb551d83-5fae-4a65-88e9-8717d43d2cc9" providerId="ADAL" clId="{490A31EE-4073-4AFB-9C19-B5826A119316}" dt="2024-03-24T18:58:16.496" v="4842" actId="962"/>
          <ac:picMkLst>
            <pc:docMk/>
            <pc:sldMk cId="1033583172" sldId="289"/>
            <ac:picMk id="13" creationId="{D1F95198-1089-C246-DDC3-49BFF046F79C}"/>
          </ac:picMkLst>
        </pc:picChg>
        <pc:picChg chg="del">
          <ac:chgData name="Christine Hubbard" userId="fb551d83-5fae-4a65-88e9-8717d43d2cc9" providerId="ADAL" clId="{490A31EE-4073-4AFB-9C19-B5826A119316}" dt="2024-03-22T18:03:17.853" v="1717" actId="478"/>
          <ac:picMkLst>
            <pc:docMk/>
            <pc:sldMk cId="1033583172" sldId="289"/>
            <ac:picMk id="14" creationId="{3991B7B4-B3BC-D0E8-CB26-4AA60AD9BD89}"/>
          </ac:picMkLst>
        </pc:picChg>
        <pc:picChg chg="add mod">
          <ac:chgData name="Christine Hubbard" userId="fb551d83-5fae-4a65-88e9-8717d43d2cc9" providerId="ADAL" clId="{490A31EE-4073-4AFB-9C19-B5826A119316}" dt="2024-03-24T18:58:16.496" v="4842" actId="962"/>
          <ac:picMkLst>
            <pc:docMk/>
            <pc:sldMk cId="1033583172" sldId="289"/>
            <ac:picMk id="14" creationId="{D1A6FF13-795A-6C99-4DF8-547414FBE649}"/>
          </ac:picMkLst>
        </pc:picChg>
        <pc:picChg chg="del">
          <ac:chgData name="Christine Hubbard" userId="fb551d83-5fae-4a65-88e9-8717d43d2cc9" providerId="ADAL" clId="{490A31EE-4073-4AFB-9C19-B5826A119316}" dt="2024-03-22T18:03:17.853" v="1717" actId="478"/>
          <ac:picMkLst>
            <pc:docMk/>
            <pc:sldMk cId="1033583172" sldId="289"/>
            <ac:picMk id="15" creationId="{3B2E65EB-2B0B-6392-A8BA-F0F88B9149A7}"/>
          </ac:picMkLst>
        </pc:picChg>
        <pc:picChg chg="add mod">
          <ac:chgData name="Christine Hubbard" userId="fb551d83-5fae-4a65-88e9-8717d43d2cc9" providerId="ADAL" clId="{490A31EE-4073-4AFB-9C19-B5826A119316}" dt="2024-03-24T18:58:16.496" v="4842" actId="962"/>
          <ac:picMkLst>
            <pc:docMk/>
            <pc:sldMk cId="1033583172" sldId="289"/>
            <ac:picMk id="15" creationId="{888B64AD-317C-1A97-825A-A5C0F167F9D6}"/>
          </ac:picMkLst>
        </pc:picChg>
        <pc:picChg chg="add mod">
          <ac:chgData name="Christine Hubbard" userId="fb551d83-5fae-4a65-88e9-8717d43d2cc9" providerId="ADAL" clId="{490A31EE-4073-4AFB-9C19-B5826A119316}" dt="2024-03-24T18:58:16.496" v="4842" actId="962"/>
          <ac:picMkLst>
            <pc:docMk/>
            <pc:sldMk cId="1033583172" sldId="289"/>
            <ac:picMk id="16" creationId="{0F1EFA3A-9BE9-33A8-8897-89D6E7368CC6}"/>
          </ac:picMkLst>
        </pc:picChg>
        <pc:picChg chg="del">
          <ac:chgData name="Christine Hubbard" userId="fb551d83-5fae-4a65-88e9-8717d43d2cc9" providerId="ADAL" clId="{490A31EE-4073-4AFB-9C19-B5826A119316}" dt="2024-03-22T18:03:17.853" v="1717" actId="478"/>
          <ac:picMkLst>
            <pc:docMk/>
            <pc:sldMk cId="1033583172" sldId="289"/>
            <ac:picMk id="16" creationId="{ABE1A748-24CE-C101-C430-71E40D7830AD}"/>
          </ac:picMkLst>
        </pc:picChg>
        <pc:picChg chg="add mod">
          <ac:chgData name="Christine Hubbard" userId="fb551d83-5fae-4a65-88e9-8717d43d2cc9" providerId="ADAL" clId="{490A31EE-4073-4AFB-9C19-B5826A119316}" dt="2024-03-24T18:58:16.496" v="4842" actId="962"/>
          <ac:picMkLst>
            <pc:docMk/>
            <pc:sldMk cId="1033583172" sldId="289"/>
            <ac:picMk id="17" creationId="{D6ABC63F-89CF-C430-AFF5-8393C349242A}"/>
          </ac:picMkLst>
        </pc:picChg>
        <pc:picChg chg="del">
          <ac:chgData name="Christine Hubbard" userId="fb551d83-5fae-4a65-88e9-8717d43d2cc9" providerId="ADAL" clId="{490A31EE-4073-4AFB-9C19-B5826A119316}" dt="2024-03-22T18:03:17.853" v="1717" actId="478"/>
          <ac:picMkLst>
            <pc:docMk/>
            <pc:sldMk cId="1033583172" sldId="289"/>
            <ac:picMk id="17" creationId="{FA397EFF-8FBA-24BE-713D-6E137C66ECB5}"/>
          </ac:picMkLst>
        </pc:picChg>
        <pc:picChg chg="add mod">
          <ac:chgData name="Christine Hubbard" userId="fb551d83-5fae-4a65-88e9-8717d43d2cc9" providerId="ADAL" clId="{490A31EE-4073-4AFB-9C19-B5826A119316}" dt="2024-03-24T18:58:16.496" v="4842" actId="962"/>
          <ac:picMkLst>
            <pc:docMk/>
            <pc:sldMk cId="1033583172" sldId="289"/>
            <ac:picMk id="18" creationId="{6AAD7844-1DE9-8755-0B04-24B7DB918724}"/>
          </ac:picMkLst>
        </pc:picChg>
        <pc:picChg chg="del">
          <ac:chgData name="Christine Hubbard" userId="fb551d83-5fae-4a65-88e9-8717d43d2cc9" providerId="ADAL" clId="{490A31EE-4073-4AFB-9C19-B5826A119316}" dt="2024-03-22T18:03:17.853" v="1717" actId="478"/>
          <ac:picMkLst>
            <pc:docMk/>
            <pc:sldMk cId="1033583172" sldId="289"/>
            <ac:picMk id="18" creationId="{7C643EAF-D106-B5F0-BFC7-9261893805F3}"/>
          </ac:picMkLst>
        </pc:picChg>
        <pc:picChg chg="add mod">
          <ac:chgData name="Christine Hubbard" userId="fb551d83-5fae-4a65-88e9-8717d43d2cc9" providerId="ADAL" clId="{490A31EE-4073-4AFB-9C19-B5826A119316}" dt="2024-03-24T18:58:16.496" v="4842" actId="962"/>
          <ac:picMkLst>
            <pc:docMk/>
            <pc:sldMk cId="1033583172" sldId="289"/>
            <ac:picMk id="19" creationId="{75ACC917-8F39-F8EE-D6AB-1714EBA81535}"/>
          </ac:picMkLst>
        </pc:picChg>
        <pc:picChg chg="del">
          <ac:chgData name="Christine Hubbard" userId="fb551d83-5fae-4a65-88e9-8717d43d2cc9" providerId="ADAL" clId="{490A31EE-4073-4AFB-9C19-B5826A119316}" dt="2024-03-22T18:03:17.853" v="1717" actId="478"/>
          <ac:picMkLst>
            <pc:docMk/>
            <pc:sldMk cId="1033583172" sldId="289"/>
            <ac:picMk id="19" creationId="{CA8A3002-505E-FDA9-3F78-9D91C8C50DE6}"/>
          </ac:picMkLst>
        </pc:picChg>
        <pc:picChg chg="add mod">
          <ac:chgData name="Christine Hubbard" userId="fb551d83-5fae-4a65-88e9-8717d43d2cc9" providerId="ADAL" clId="{490A31EE-4073-4AFB-9C19-B5826A119316}" dt="2024-03-24T18:58:16.496" v="4842" actId="962"/>
          <ac:picMkLst>
            <pc:docMk/>
            <pc:sldMk cId="1033583172" sldId="289"/>
            <ac:picMk id="20" creationId="{561DE35A-C96F-0789-87C1-C2BCEFB24FB1}"/>
          </ac:picMkLst>
        </pc:picChg>
        <pc:picChg chg="del">
          <ac:chgData name="Christine Hubbard" userId="fb551d83-5fae-4a65-88e9-8717d43d2cc9" providerId="ADAL" clId="{490A31EE-4073-4AFB-9C19-B5826A119316}" dt="2024-03-22T18:03:17.853" v="1717" actId="478"/>
          <ac:picMkLst>
            <pc:docMk/>
            <pc:sldMk cId="1033583172" sldId="289"/>
            <ac:picMk id="20" creationId="{E860DDC4-BF77-15D7-55CF-7D0358348044}"/>
          </ac:picMkLst>
        </pc:picChg>
        <pc:picChg chg="del">
          <ac:chgData name="Christine Hubbard" userId="fb551d83-5fae-4a65-88e9-8717d43d2cc9" providerId="ADAL" clId="{490A31EE-4073-4AFB-9C19-B5826A119316}" dt="2024-03-22T18:03:17.853" v="1717" actId="478"/>
          <ac:picMkLst>
            <pc:docMk/>
            <pc:sldMk cId="1033583172" sldId="289"/>
            <ac:picMk id="21" creationId="{1F085C20-5B77-70EC-9B14-B5D026001602}"/>
          </ac:picMkLst>
        </pc:picChg>
        <pc:picChg chg="add mod">
          <ac:chgData name="Christine Hubbard" userId="fb551d83-5fae-4a65-88e9-8717d43d2cc9" providerId="ADAL" clId="{490A31EE-4073-4AFB-9C19-B5826A119316}" dt="2024-03-24T18:58:16.496" v="4842" actId="962"/>
          <ac:picMkLst>
            <pc:docMk/>
            <pc:sldMk cId="1033583172" sldId="289"/>
            <ac:picMk id="21" creationId="{F403ECDA-E39A-16FB-0006-F63A12915A51}"/>
          </ac:picMkLst>
        </pc:picChg>
        <pc:picChg chg="add mod">
          <ac:chgData name="Christine Hubbard" userId="fb551d83-5fae-4a65-88e9-8717d43d2cc9" providerId="ADAL" clId="{490A31EE-4073-4AFB-9C19-B5826A119316}" dt="2024-03-24T18:58:16.496" v="4842" actId="962"/>
          <ac:picMkLst>
            <pc:docMk/>
            <pc:sldMk cId="1033583172" sldId="289"/>
            <ac:picMk id="22" creationId="{97BAD7F6-CA0A-5770-6362-414DE174914D}"/>
          </ac:picMkLst>
        </pc:picChg>
        <pc:picChg chg="del">
          <ac:chgData name="Christine Hubbard" userId="fb551d83-5fae-4a65-88e9-8717d43d2cc9" providerId="ADAL" clId="{490A31EE-4073-4AFB-9C19-B5826A119316}" dt="2024-03-22T18:03:17.853" v="1717" actId="478"/>
          <ac:picMkLst>
            <pc:docMk/>
            <pc:sldMk cId="1033583172" sldId="289"/>
            <ac:picMk id="22" creationId="{A594A934-6D5C-9CF8-B13A-23E8948E75BF}"/>
          </ac:picMkLst>
        </pc:picChg>
        <pc:picChg chg="add mod">
          <ac:chgData name="Christine Hubbard" userId="fb551d83-5fae-4a65-88e9-8717d43d2cc9" providerId="ADAL" clId="{490A31EE-4073-4AFB-9C19-B5826A119316}" dt="2024-03-24T18:58:16.496" v="4842" actId="962"/>
          <ac:picMkLst>
            <pc:docMk/>
            <pc:sldMk cId="1033583172" sldId="289"/>
            <ac:picMk id="23" creationId="{970D63EC-5678-9D05-F6A6-ECC72CF6218A}"/>
          </ac:picMkLst>
        </pc:picChg>
        <pc:picChg chg="del">
          <ac:chgData name="Christine Hubbard" userId="fb551d83-5fae-4a65-88e9-8717d43d2cc9" providerId="ADAL" clId="{490A31EE-4073-4AFB-9C19-B5826A119316}" dt="2024-03-22T18:03:17.853" v="1717" actId="478"/>
          <ac:picMkLst>
            <pc:docMk/>
            <pc:sldMk cId="1033583172" sldId="289"/>
            <ac:picMk id="23" creationId="{F632096A-8C9B-D6A8-3C1F-A2EB995CB618}"/>
          </ac:picMkLst>
        </pc:picChg>
        <pc:picChg chg="del">
          <ac:chgData name="Christine Hubbard" userId="fb551d83-5fae-4a65-88e9-8717d43d2cc9" providerId="ADAL" clId="{490A31EE-4073-4AFB-9C19-B5826A119316}" dt="2024-03-22T18:03:17.853" v="1717" actId="478"/>
          <ac:picMkLst>
            <pc:docMk/>
            <pc:sldMk cId="1033583172" sldId="289"/>
            <ac:picMk id="24" creationId="{7C23A574-2B65-770A-55D6-E4233DC084DB}"/>
          </ac:picMkLst>
        </pc:picChg>
        <pc:picChg chg="add mod">
          <ac:chgData name="Christine Hubbard" userId="fb551d83-5fae-4a65-88e9-8717d43d2cc9" providerId="ADAL" clId="{490A31EE-4073-4AFB-9C19-B5826A119316}" dt="2024-03-24T18:58:16.496" v="4842" actId="962"/>
          <ac:picMkLst>
            <pc:docMk/>
            <pc:sldMk cId="1033583172" sldId="289"/>
            <ac:picMk id="24" creationId="{95DE80F6-ABA1-A9D3-26C0-1AADA26ADC2A}"/>
          </ac:picMkLst>
        </pc:picChg>
        <pc:picChg chg="del">
          <ac:chgData name="Christine Hubbard" userId="fb551d83-5fae-4a65-88e9-8717d43d2cc9" providerId="ADAL" clId="{490A31EE-4073-4AFB-9C19-B5826A119316}" dt="2024-03-22T18:03:17.853" v="1717" actId="478"/>
          <ac:picMkLst>
            <pc:docMk/>
            <pc:sldMk cId="1033583172" sldId="289"/>
            <ac:picMk id="25" creationId="{6345F604-012F-9E74-DA4D-90BCBEA784AE}"/>
          </ac:picMkLst>
        </pc:picChg>
        <pc:picChg chg="add mod">
          <ac:chgData name="Christine Hubbard" userId="fb551d83-5fae-4a65-88e9-8717d43d2cc9" providerId="ADAL" clId="{490A31EE-4073-4AFB-9C19-B5826A119316}" dt="2024-03-24T18:58:16.496" v="4842" actId="962"/>
          <ac:picMkLst>
            <pc:docMk/>
            <pc:sldMk cId="1033583172" sldId="289"/>
            <ac:picMk id="25" creationId="{6651D401-A298-FADA-3388-A7ED05A835DA}"/>
          </ac:picMkLst>
        </pc:picChg>
        <pc:picChg chg="add mod">
          <ac:chgData name="Christine Hubbard" userId="fb551d83-5fae-4a65-88e9-8717d43d2cc9" providerId="ADAL" clId="{490A31EE-4073-4AFB-9C19-B5826A119316}" dt="2024-03-24T18:58:16.496" v="4842" actId="962"/>
          <ac:picMkLst>
            <pc:docMk/>
            <pc:sldMk cId="1033583172" sldId="289"/>
            <ac:picMk id="26" creationId="{4E3C6EB7-FB96-57D3-2592-7926BB5203A7}"/>
          </ac:picMkLst>
        </pc:picChg>
        <pc:picChg chg="del">
          <ac:chgData name="Christine Hubbard" userId="fb551d83-5fae-4a65-88e9-8717d43d2cc9" providerId="ADAL" clId="{490A31EE-4073-4AFB-9C19-B5826A119316}" dt="2024-03-22T18:03:17.853" v="1717" actId="478"/>
          <ac:picMkLst>
            <pc:docMk/>
            <pc:sldMk cId="1033583172" sldId="289"/>
            <ac:picMk id="26" creationId="{6B501278-79BB-35DB-22EA-4A0A7A3073B7}"/>
          </ac:picMkLst>
        </pc:picChg>
        <pc:picChg chg="del">
          <ac:chgData name="Christine Hubbard" userId="fb551d83-5fae-4a65-88e9-8717d43d2cc9" providerId="ADAL" clId="{490A31EE-4073-4AFB-9C19-B5826A119316}" dt="2024-03-22T18:03:17.853" v="1717" actId="478"/>
          <ac:picMkLst>
            <pc:docMk/>
            <pc:sldMk cId="1033583172" sldId="289"/>
            <ac:picMk id="27" creationId="{1F206043-95E8-2CB4-152C-D84D12469ED6}"/>
          </ac:picMkLst>
        </pc:picChg>
        <pc:picChg chg="add mod">
          <ac:chgData name="Christine Hubbard" userId="fb551d83-5fae-4a65-88e9-8717d43d2cc9" providerId="ADAL" clId="{490A31EE-4073-4AFB-9C19-B5826A119316}" dt="2024-03-24T18:58:16.496" v="4842" actId="962"/>
          <ac:picMkLst>
            <pc:docMk/>
            <pc:sldMk cId="1033583172" sldId="289"/>
            <ac:picMk id="27" creationId="{2DA506A9-766E-4AC2-9F13-59DDFD693348}"/>
          </ac:picMkLst>
        </pc:picChg>
        <pc:picChg chg="add mod">
          <ac:chgData name="Christine Hubbard" userId="fb551d83-5fae-4a65-88e9-8717d43d2cc9" providerId="ADAL" clId="{490A31EE-4073-4AFB-9C19-B5826A119316}" dt="2024-03-24T18:58:16.496" v="4842" actId="962"/>
          <ac:picMkLst>
            <pc:docMk/>
            <pc:sldMk cId="1033583172" sldId="289"/>
            <ac:picMk id="28" creationId="{C9E53323-DC24-51AA-A8D7-0E026CD5F9DA}"/>
          </ac:picMkLst>
        </pc:picChg>
        <pc:picChg chg="del">
          <ac:chgData name="Christine Hubbard" userId="fb551d83-5fae-4a65-88e9-8717d43d2cc9" providerId="ADAL" clId="{490A31EE-4073-4AFB-9C19-B5826A119316}" dt="2024-03-22T18:03:17.853" v="1717" actId="478"/>
          <ac:picMkLst>
            <pc:docMk/>
            <pc:sldMk cId="1033583172" sldId="289"/>
            <ac:picMk id="28" creationId="{CAF1BDA3-3E08-2803-0712-E9855BAB5C0B}"/>
          </ac:picMkLst>
        </pc:picChg>
        <pc:picChg chg="del">
          <ac:chgData name="Christine Hubbard" userId="fb551d83-5fae-4a65-88e9-8717d43d2cc9" providerId="ADAL" clId="{490A31EE-4073-4AFB-9C19-B5826A119316}" dt="2024-03-22T18:03:17.853" v="1717" actId="478"/>
          <ac:picMkLst>
            <pc:docMk/>
            <pc:sldMk cId="1033583172" sldId="289"/>
            <ac:picMk id="29" creationId="{7EBCC7D1-0AA3-F63B-80DB-13F2743D27C7}"/>
          </ac:picMkLst>
        </pc:picChg>
        <pc:picChg chg="add mod">
          <ac:chgData name="Christine Hubbard" userId="fb551d83-5fae-4a65-88e9-8717d43d2cc9" providerId="ADAL" clId="{490A31EE-4073-4AFB-9C19-B5826A119316}" dt="2024-03-24T18:58:16.496" v="4842" actId="962"/>
          <ac:picMkLst>
            <pc:docMk/>
            <pc:sldMk cId="1033583172" sldId="289"/>
            <ac:picMk id="29" creationId="{D61C2B10-757D-09CC-1CCF-3B9418F92DF4}"/>
          </ac:picMkLst>
        </pc:picChg>
        <pc:picChg chg="add mod">
          <ac:chgData name="Christine Hubbard" userId="fb551d83-5fae-4a65-88e9-8717d43d2cc9" providerId="ADAL" clId="{490A31EE-4073-4AFB-9C19-B5826A119316}" dt="2024-03-24T18:58:16.496" v="4842" actId="962"/>
          <ac:picMkLst>
            <pc:docMk/>
            <pc:sldMk cId="1033583172" sldId="289"/>
            <ac:picMk id="30" creationId="{218A7D46-DD1A-9DA6-30A5-F7958C0EC0B1}"/>
          </ac:picMkLst>
        </pc:picChg>
        <pc:picChg chg="del">
          <ac:chgData name="Christine Hubbard" userId="fb551d83-5fae-4a65-88e9-8717d43d2cc9" providerId="ADAL" clId="{490A31EE-4073-4AFB-9C19-B5826A119316}" dt="2024-03-22T18:03:17.853" v="1717" actId="478"/>
          <ac:picMkLst>
            <pc:docMk/>
            <pc:sldMk cId="1033583172" sldId="289"/>
            <ac:picMk id="30" creationId="{F4E4EB0A-A7DF-C72B-F9CB-591E3C3715FF}"/>
          </ac:picMkLst>
        </pc:picChg>
        <pc:picChg chg="add mod">
          <ac:chgData name="Christine Hubbard" userId="fb551d83-5fae-4a65-88e9-8717d43d2cc9" providerId="ADAL" clId="{490A31EE-4073-4AFB-9C19-B5826A119316}" dt="2024-03-24T18:58:16.496" v="4842" actId="962"/>
          <ac:picMkLst>
            <pc:docMk/>
            <pc:sldMk cId="1033583172" sldId="289"/>
            <ac:picMk id="31" creationId="{33E2171F-2AA3-36F0-7665-372D6C9A40C4}"/>
          </ac:picMkLst>
        </pc:picChg>
        <pc:picChg chg="del">
          <ac:chgData name="Christine Hubbard" userId="fb551d83-5fae-4a65-88e9-8717d43d2cc9" providerId="ADAL" clId="{490A31EE-4073-4AFB-9C19-B5826A119316}" dt="2024-03-22T18:03:17.853" v="1717" actId="478"/>
          <ac:picMkLst>
            <pc:docMk/>
            <pc:sldMk cId="1033583172" sldId="289"/>
            <ac:picMk id="31" creationId="{A50C8E6E-C0D7-D15C-5D99-519EE712BF2B}"/>
          </ac:picMkLst>
        </pc:picChg>
        <pc:picChg chg="add mod">
          <ac:chgData name="Christine Hubbard" userId="fb551d83-5fae-4a65-88e9-8717d43d2cc9" providerId="ADAL" clId="{490A31EE-4073-4AFB-9C19-B5826A119316}" dt="2024-03-24T18:58:16.496" v="4842" actId="962"/>
          <ac:picMkLst>
            <pc:docMk/>
            <pc:sldMk cId="1033583172" sldId="289"/>
            <ac:picMk id="32" creationId="{6DC03A9E-D29F-F2BE-8D91-275AE5A9F934}"/>
          </ac:picMkLst>
        </pc:picChg>
        <pc:picChg chg="del">
          <ac:chgData name="Christine Hubbard" userId="fb551d83-5fae-4a65-88e9-8717d43d2cc9" providerId="ADAL" clId="{490A31EE-4073-4AFB-9C19-B5826A119316}" dt="2024-03-22T18:03:17.853" v="1717" actId="478"/>
          <ac:picMkLst>
            <pc:docMk/>
            <pc:sldMk cId="1033583172" sldId="289"/>
            <ac:picMk id="32" creationId="{A9BAD386-9EEE-ED93-8347-7245DB5658F3}"/>
          </ac:picMkLst>
        </pc:picChg>
        <pc:picChg chg="del">
          <ac:chgData name="Christine Hubbard" userId="fb551d83-5fae-4a65-88e9-8717d43d2cc9" providerId="ADAL" clId="{490A31EE-4073-4AFB-9C19-B5826A119316}" dt="2024-03-22T18:03:17.853" v="1717" actId="478"/>
          <ac:picMkLst>
            <pc:docMk/>
            <pc:sldMk cId="1033583172" sldId="289"/>
            <ac:picMk id="33" creationId="{298B2D53-7813-A415-F616-4C948A924763}"/>
          </ac:picMkLst>
        </pc:picChg>
        <pc:picChg chg="add mod">
          <ac:chgData name="Christine Hubbard" userId="fb551d83-5fae-4a65-88e9-8717d43d2cc9" providerId="ADAL" clId="{490A31EE-4073-4AFB-9C19-B5826A119316}" dt="2024-03-24T18:58:16.496" v="4842" actId="962"/>
          <ac:picMkLst>
            <pc:docMk/>
            <pc:sldMk cId="1033583172" sldId="289"/>
            <ac:picMk id="33" creationId="{C4E37F3A-421A-14DD-6A27-B5AC05AD3BDD}"/>
          </ac:picMkLst>
        </pc:picChg>
        <pc:picChg chg="add mod">
          <ac:chgData name="Christine Hubbard" userId="fb551d83-5fae-4a65-88e9-8717d43d2cc9" providerId="ADAL" clId="{490A31EE-4073-4AFB-9C19-B5826A119316}" dt="2024-03-24T18:58:16.496" v="4842" actId="962"/>
          <ac:picMkLst>
            <pc:docMk/>
            <pc:sldMk cId="1033583172" sldId="289"/>
            <ac:picMk id="34" creationId="{D0086C0F-7203-DC9E-27B4-B2387C982D9B}"/>
          </ac:picMkLst>
        </pc:picChg>
        <pc:picChg chg="del">
          <ac:chgData name="Christine Hubbard" userId="fb551d83-5fae-4a65-88e9-8717d43d2cc9" providerId="ADAL" clId="{490A31EE-4073-4AFB-9C19-B5826A119316}" dt="2024-03-22T18:03:17.853" v="1717" actId="478"/>
          <ac:picMkLst>
            <pc:docMk/>
            <pc:sldMk cId="1033583172" sldId="289"/>
            <ac:picMk id="34" creationId="{F8991F22-698D-4B4B-9378-D8D792332C3E}"/>
          </ac:picMkLst>
        </pc:picChg>
        <pc:picChg chg="del">
          <ac:chgData name="Christine Hubbard" userId="fb551d83-5fae-4a65-88e9-8717d43d2cc9" providerId="ADAL" clId="{490A31EE-4073-4AFB-9C19-B5826A119316}" dt="2024-03-22T18:03:17.853" v="1717" actId="478"/>
          <ac:picMkLst>
            <pc:docMk/>
            <pc:sldMk cId="1033583172" sldId="289"/>
            <ac:picMk id="35" creationId="{470CEA9F-27BF-0C0E-3818-904E49B99F16}"/>
          </ac:picMkLst>
        </pc:picChg>
        <pc:picChg chg="add mod">
          <ac:chgData name="Christine Hubbard" userId="fb551d83-5fae-4a65-88e9-8717d43d2cc9" providerId="ADAL" clId="{490A31EE-4073-4AFB-9C19-B5826A119316}" dt="2024-03-24T18:58:16.496" v="4842" actId="962"/>
          <ac:picMkLst>
            <pc:docMk/>
            <pc:sldMk cId="1033583172" sldId="289"/>
            <ac:picMk id="35" creationId="{BF38EB9A-9628-4BD4-D308-FB7841A5B62F}"/>
          </ac:picMkLst>
        </pc:picChg>
        <pc:picChg chg="add mod">
          <ac:chgData name="Christine Hubbard" userId="fb551d83-5fae-4a65-88e9-8717d43d2cc9" providerId="ADAL" clId="{490A31EE-4073-4AFB-9C19-B5826A119316}" dt="2024-03-24T18:58:16.496" v="4842" actId="962"/>
          <ac:picMkLst>
            <pc:docMk/>
            <pc:sldMk cId="1033583172" sldId="289"/>
            <ac:picMk id="36" creationId="{88F7EB09-60E9-464A-D440-D230033B62B7}"/>
          </ac:picMkLst>
        </pc:picChg>
        <pc:picChg chg="del">
          <ac:chgData name="Christine Hubbard" userId="fb551d83-5fae-4a65-88e9-8717d43d2cc9" providerId="ADAL" clId="{490A31EE-4073-4AFB-9C19-B5826A119316}" dt="2024-03-22T18:03:17.853" v="1717" actId="478"/>
          <ac:picMkLst>
            <pc:docMk/>
            <pc:sldMk cId="1033583172" sldId="289"/>
            <ac:picMk id="36" creationId="{D23A0D88-1357-962F-A13C-0EF913447B91}"/>
          </ac:picMkLst>
        </pc:picChg>
        <pc:picChg chg="add mod">
          <ac:chgData name="Christine Hubbard" userId="fb551d83-5fae-4a65-88e9-8717d43d2cc9" providerId="ADAL" clId="{490A31EE-4073-4AFB-9C19-B5826A119316}" dt="2024-03-24T18:58:16.496" v="4842" actId="962"/>
          <ac:picMkLst>
            <pc:docMk/>
            <pc:sldMk cId="1033583172" sldId="289"/>
            <ac:picMk id="37" creationId="{4176CB96-0B71-84D2-F3DE-61759C7FF839}"/>
          </ac:picMkLst>
        </pc:picChg>
        <pc:picChg chg="del">
          <ac:chgData name="Christine Hubbard" userId="fb551d83-5fae-4a65-88e9-8717d43d2cc9" providerId="ADAL" clId="{490A31EE-4073-4AFB-9C19-B5826A119316}" dt="2024-03-22T18:03:17.853" v="1717" actId="478"/>
          <ac:picMkLst>
            <pc:docMk/>
            <pc:sldMk cId="1033583172" sldId="289"/>
            <ac:picMk id="37" creationId="{5B646D15-AD78-65A4-2760-E9DF67E3BF55}"/>
          </ac:picMkLst>
        </pc:picChg>
        <pc:picChg chg="del">
          <ac:chgData name="Christine Hubbard" userId="fb551d83-5fae-4a65-88e9-8717d43d2cc9" providerId="ADAL" clId="{490A31EE-4073-4AFB-9C19-B5826A119316}" dt="2024-03-22T18:03:17.853" v="1717" actId="478"/>
          <ac:picMkLst>
            <pc:docMk/>
            <pc:sldMk cId="1033583172" sldId="289"/>
            <ac:picMk id="38" creationId="{83DFC403-5781-4DF9-077A-F512B0B2D64E}"/>
          </ac:picMkLst>
        </pc:picChg>
        <pc:picChg chg="add mod">
          <ac:chgData name="Christine Hubbard" userId="fb551d83-5fae-4a65-88e9-8717d43d2cc9" providerId="ADAL" clId="{490A31EE-4073-4AFB-9C19-B5826A119316}" dt="2024-03-24T18:58:16.496" v="4842" actId="962"/>
          <ac:picMkLst>
            <pc:docMk/>
            <pc:sldMk cId="1033583172" sldId="289"/>
            <ac:picMk id="38" creationId="{B3BB93EF-6E64-B4F7-374E-C56C6959A290}"/>
          </ac:picMkLst>
        </pc:picChg>
        <pc:picChg chg="add mod">
          <ac:chgData name="Christine Hubbard" userId="fb551d83-5fae-4a65-88e9-8717d43d2cc9" providerId="ADAL" clId="{490A31EE-4073-4AFB-9C19-B5826A119316}" dt="2024-03-24T18:58:16.496" v="4842" actId="962"/>
          <ac:picMkLst>
            <pc:docMk/>
            <pc:sldMk cId="1033583172" sldId="289"/>
            <ac:picMk id="39" creationId="{178F0AD2-01E4-1E7A-C79A-CB2B2CBE539A}"/>
          </ac:picMkLst>
        </pc:picChg>
        <pc:picChg chg="del">
          <ac:chgData name="Christine Hubbard" userId="fb551d83-5fae-4a65-88e9-8717d43d2cc9" providerId="ADAL" clId="{490A31EE-4073-4AFB-9C19-B5826A119316}" dt="2024-03-22T18:03:17.853" v="1717" actId="478"/>
          <ac:picMkLst>
            <pc:docMk/>
            <pc:sldMk cId="1033583172" sldId="289"/>
            <ac:picMk id="39" creationId="{617C92E9-239E-AD5E-8F2E-3AB3E3C2B2AA}"/>
          </ac:picMkLst>
        </pc:picChg>
        <pc:picChg chg="del">
          <ac:chgData name="Christine Hubbard" userId="fb551d83-5fae-4a65-88e9-8717d43d2cc9" providerId="ADAL" clId="{490A31EE-4073-4AFB-9C19-B5826A119316}" dt="2024-03-22T18:03:17.853" v="1717" actId="478"/>
          <ac:picMkLst>
            <pc:docMk/>
            <pc:sldMk cId="1033583172" sldId="289"/>
            <ac:picMk id="40" creationId="{9FBBF699-D8C3-F767-928C-ECFA86DDAC70}"/>
          </ac:picMkLst>
        </pc:picChg>
        <pc:picChg chg="add mod">
          <ac:chgData name="Christine Hubbard" userId="fb551d83-5fae-4a65-88e9-8717d43d2cc9" providerId="ADAL" clId="{490A31EE-4073-4AFB-9C19-B5826A119316}" dt="2024-03-24T18:58:16.496" v="4842" actId="962"/>
          <ac:picMkLst>
            <pc:docMk/>
            <pc:sldMk cId="1033583172" sldId="289"/>
            <ac:picMk id="40" creationId="{C19524DF-EDA8-18F8-434F-0F6C82743FA2}"/>
          </ac:picMkLst>
        </pc:picChg>
        <pc:picChg chg="del">
          <ac:chgData name="Christine Hubbard" userId="fb551d83-5fae-4a65-88e9-8717d43d2cc9" providerId="ADAL" clId="{490A31EE-4073-4AFB-9C19-B5826A119316}" dt="2024-03-22T18:03:17.853" v="1717" actId="478"/>
          <ac:picMkLst>
            <pc:docMk/>
            <pc:sldMk cId="1033583172" sldId="289"/>
            <ac:picMk id="41" creationId="{67BA0C34-FB99-91BA-F909-EE43804F8953}"/>
          </ac:picMkLst>
        </pc:picChg>
        <pc:picChg chg="add mod">
          <ac:chgData name="Christine Hubbard" userId="fb551d83-5fae-4a65-88e9-8717d43d2cc9" providerId="ADAL" clId="{490A31EE-4073-4AFB-9C19-B5826A119316}" dt="2024-03-24T18:58:16.496" v="4842" actId="962"/>
          <ac:picMkLst>
            <pc:docMk/>
            <pc:sldMk cId="1033583172" sldId="289"/>
            <ac:picMk id="41" creationId="{685B7248-45FE-9688-AACD-8F2F0D69E996}"/>
          </ac:picMkLst>
        </pc:picChg>
        <pc:picChg chg="del">
          <ac:chgData name="Christine Hubbard" userId="fb551d83-5fae-4a65-88e9-8717d43d2cc9" providerId="ADAL" clId="{490A31EE-4073-4AFB-9C19-B5826A119316}" dt="2024-03-22T18:03:17.853" v="1717" actId="478"/>
          <ac:picMkLst>
            <pc:docMk/>
            <pc:sldMk cId="1033583172" sldId="289"/>
            <ac:picMk id="42" creationId="{33F30B31-BCE2-0693-A27A-17B31567F862}"/>
          </ac:picMkLst>
        </pc:picChg>
        <pc:picChg chg="add mod">
          <ac:chgData name="Christine Hubbard" userId="fb551d83-5fae-4a65-88e9-8717d43d2cc9" providerId="ADAL" clId="{490A31EE-4073-4AFB-9C19-B5826A119316}" dt="2024-03-24T18:58:16.496" v="4842" actId="962"/>
          <ac:picMkLst>
            <pc:docMk/>
            <pc:sldMk cId="1033583172" sldId="289"/>
            <ac:picMk id="42" creationId="{AF7FCA32-0D59-1087-B217-956BB8123C4F}"/>
          </ac:picMkLst>
        </pc:picChg>
        <pc:picChg chg="del">
          <ac:chgData name="Christine Hubbard" userId="fb551d83-5fae-4a65-88e9-8717d43d2cc9" providerId="ADAL" clId="{490A31EE-4073-4AFB-9C19-B5826A119316}" dt="2024-03-22T18:03:17.853" v="1717" actId="478"/>
          <ac:picMkLst>
            <pc:docMk/>
            <pc:sldMk cId="1033583172" sldId="289"/>
            <ac:picMk id="43" creationId="{27F765E3-3CBF-31B1-FD7E-BA832456E246}"/>
          </ac:picMkLst>
        </pc:picChg>
        <pc:picChg chg="add mod">
          <ac:chgData name="Christine Hubbard" userId="fb551d83-5fae-4a65-88e9-8717d43d2cc9" providerId="ADAL" clId="{490A31EE-4073-4AFB-9C19-B5826A119316}" dt="2024-03-24T18:58:16.496" v="4842" actId="962"/>
          <ac:picMkLst>
            <pc:docMk/>
            <pc:sldMk cId="1033583172" sldId="289"/>
            <ac:picMk id="43" creationId="{40C511DB-2995-5D30-F50A-A6D645EE9F27}"/>
          </ac:picMkLst>
        </pc:picChg>
        <pc:picChg chg="del">
          <ac:chgData name="Christine Hubbard" userId="fb551d83-5fae-4a65-88e9-8717d43d2cc9" providerId="ADAL" clId="{490A31EE-4073-4AFB-9C19-B5826A119316}" dt="2024-03-22T18:03:17.853" v="1717" actId="478"/>
          <ac:picMkLst>
            <pc:docMk/>
            <pc:sldMk cId="1033583172" sldId="289"/>
            <ac:picMk id="44" creationId="{11A7D2C2-18F5-43F7-4297-21A5C815039D}"/>
          </ac:picMkLst>
        </pc:picChg>
        <pc:picChg chg="add mod">
          <ac:chgData name="Christine Hubbard" userId="fb551d83-5fae-4a65-88e9-8717d43d2cc9" providerId="ADAL" clId="{490A31EE-4073-4AFB-9C19-B5826A119316}" dt="2024-03-24T18:58:16.496" v="4842" actId="962"/>
          <ac:picMkLst>
            <pc:docMk/>
            <pc:sldMk cId="1033583172" sldId="289"/>
            <ac:picMk id="44" creationId="{E6F0A076-9C0F-95A0-E83F-150B5A5A7FEF}"/>
          </ac:picMkLst>
        </pc:picChg>
        <pc:picChg chg="del">
          <ac:chgData name="Christine Hubbard" userId="fb551d83-5fae-4a65-88e9-8717d43d2cc9" providerId="ADAL" clId="{490A31EE-4073-4AFB-9C19-B5826A119316}" dt="2024-03-22T18:03:17.853" v="1717" actId="478"/>
          <ac:picMkLst>
            <pc:docMk/>
            <pc:sldMk cId="1033583172" sldId="289"/>
            <ac:picMk id="45" creationId="{7FDD79F2-D81A-3100-2224-F720D25DDCB8}"/>
          </ac:picMkLst>
        </pc:picChg>
        <pc:picChg chg="add mod">
          <ac:chgData name="Christine Hubbard" userId="fb551d83-5fae-4a65-88e9-8717d43d2cc9" providerId="ADAL" clId="{490A31EE-4073-4AFB-9C19-B5826A119316}" dt="2024-03-24T18:58:16.496" v="4842" actId="962"/>
          <ac:picMkLst>
            <pc:docMk/>
            <pc:sldMk cId="1033583172" sldId="289"/>
            <ac:picMk id="45" creationId="{BE953722-7320-66F0-95CF-340840C2551D}"/>
          </ac:picMkLst>
        </pc:picChg>
        <pc:picChg chg="del">
          <ac:chgData name="Christine Hubbard" userId="fb551d83-5fae-4a65-88e9-8717d43d2cc9" providerId="ADAL" clId="{490A31EE-4073-4AFB-9C19-B5826A119316}" dt="2024-03-22T18:03:17.853" v="1717" actId="478"/>
          <ac:picMkLst>
            <pc:docMk/>
            <pc:sldMk cId="1033583172" sldId="289"/>
            <ac:picMk id="46" creationId="{7E2D15FB-3C24-1D3D-B33C-81E5F26F38F0}"/>
          </ac:picMkLst>
        </pc:picChg>
        <pc:picChg chg="add mod">
          <ac:chgData name="Christine Hubbard" userId="fb551d83-5fae-4a65-88e9-8717d43d2cc9" providerId="ADAL" clId="{490A31EE-4073-4AFB-9C19-B5826A119316}" dt="2024-03-24T18:58:16.496" v="4842" actId="962"/>
          <ac:picMkLst>
            <pc:docMk/>
            <pc:sldMk cId="1033583172" sldId="289"/>
            <ac:picMk id="46" creationId="{BDB08BA0-EF4F-1E19-9D0F-896AD93E4B00}"/>
          </ac:picMkLst>
        </pc:picChg>
        <pc:picChg chg="add mod">
          <ac:chgData name="Christine Hubbard" userId="fb551d83-5fae-4a65-88e9-8717d43d2cc9" providerId="ADAL" clId="{490A31EE-4073-4AFB-9C19-B5826A119316}" dt="2024-03-24T18:58:16.496" v="4842" actId="962"/>
          <ac:picMkLst>
            <pc:docMk/>
            <pc:sldMk cId="1033583172" sldId="289"/>
            <ac:picMk id="47" creationId="{44DF17A1-6F03-F7BA-C70F-FCAEC4F745EB}"/>
          </ac:picMkLst>
        </pc:picChg>
        <pc:picChg chg="del">
          <ac:chgData name="Christine Hubbard" userId="fb551d83-5fae-4a65-88e9-8717d43d2cc9" providerId="ADAL" clId="{490A31EE-4073-4AFB-9C19-B5826A119316}" dt="2024-03-22T18:03:17.853" v="1717" actId="478"/>
          <ac:picMkLst>
            <pc:docMk/>
            <pc:sldMk cId="1033583172" sldId="289"/>
            <ac:picMk id="47" creationId="{E8ECF869-6578-D1F5-1E4B-419A5FEB8344}"/>
          </ac:picMkLst>
        </pc:picChg>
        <pc:picChg chg="del">
          <ac:chgData name="Christine Hubbard" userId="fb551d83-5fae-4a65-88e9-8717d43d2cc9" providerId="ADAL" clId="{490A31EE-4073-4AFB-9C19-B5826A119316}" dt="2024-03-22T18:03:17.853" v="1717" actId="478"/>
          <ac:picMkLst>
            <pc:docMk/>
            <pc:sldMk cId="1033583172" sldId="289"/>
            <ac:picMk id="48" creationId="{2DF092ED-484A-7E9D-33B6-2FB8894882AE}"/>
          </ac:picMkLst>
        </pc:picChg>
        <pc:picChg chg="add mod">
          <ac:chgData name="Christine Hubbard" userId="fb551d83-5fae-4a65-88e9-8717d43d2cc9" providerId="ADAL" clId="{490A31EE-4073-4AFB-9C19-B5826A119316}" dt="2024-03-24T18:58:16.496" v="4842" actId="962"/>
          <ac:picMkLst>
            <pc:docMk/>
            <pc:sldMk cId="1033583172" sldId="289"/>
            <ac:picMk id="48" creationId="{FB775FE1-0E07-ACBF-E9A4-C4BDAA912AAC}"/>
          </ac:picMkLst>
        </pc:picChg>
        <pc:picChg chg="add mod">
          <ac:chgData name="Christine Hubbard" userId="fb551d83-5fae-4a65-88e9-8717d43d2cc9" providerId="ADAL" clId="{490A31EE-4073-4AFB-9C19-B5826A119316}" dt="2024-03-24T18:58:16.496" v="4842" actId="962"/>
          <ac:picMkLst>
            <pc:docMk/>
            <pc:sldMk cId="1033583172" sldId="289"/>
            <ac:picMk id="49" creationId="{9DB36524-F553-8178-5563-CCBDA876D5E7}"/>
          </ac:picMkLst>
        </pc:picChg>
        <pc:picChg chg="del">
          <ac:chgData name="Christine Hubbard" userId="fb551d83-5fae-4a65-88e9-8717d43d2cc9" providerId="ADAL" clId="{490A31EE-4073-4AFB-9C19-B5826A119316}" dt="2024-03-22T18:03:17.853" v="1717" actId="478"/>
          <ac:picMkLst>
            <pc:docMk/>
            <pc:sldMk cId="1033583172" sldId="289"/>
            <ac:picMk id="49" creationId="{DAF41E11-7AE6-42C0-8A98-E60806D23581}"/>
          </ac:picMkLst>
        </pc:picChg>
        <pc:picChg chg="add mod">
          <ac:chgData name="Christine Hubbard" userId="fb551d83-5fae-4a65-88e9-8717d43d2cc9" providerId="ADAL" clId="{490A31EE-4073-4AFB-9C19-B5826A119316}" dt="2024-03-24T18:58:16.496" v="4842" actId="962"/>
          <ac:picMkLst>
            <pc:docMk/>
            <pc:sldMk cId="1033583172" sldId="289"/>
            <ac:picMk id="50" creationId="{A7BD3B3C-9B45-F6DC-B3FD-6BC5548A23EC}"/>
          </ac:picMkLst>
        </pc:picChg>
        <pc:picChg chg="del">
          <ac:chgData name="Christine Hubbard" userId="fb551d83-5fae-4a65-88e9-8717d43d2cc9" providerId="ADAL" clId="{490A31EE-4073-4AFB-9C19-B5826A119316}" dt="2024-03-22T18:03:17.853" v="1717" actId="478"/>
          <ac:picMkLst>
            <pc:docMk/>
            <pc:sldMk cId="1033583172" sldId="289"/>
            <ac:picMk id="50" creationId="{BA54EA36-3EC7-B0AA-139C-E6C6950C4DBD}"/>
          </ac:picMkLst>
        </pc:picChg>
        <pc:picChg chg="del">
          <ac:chgData name="Christine Hubbard" userId="fb551d83-5fae-4a65-88e9-8717d43d2cc9" providerId="ADAL" clId="{490A31EE-4073-4AFB-9C19-B5826A119316}" dt="2024-03-22T18:03:17.853" v="1717" actId="478"/>
          <ac:picMkLst>
            <pc:docMk/>
            <pc:sldMk cId="1033583172" sldId="289"/>
            <ac:picMk id="51" creationId="{61E8A547-95F9-AEF8-C1FA-0BDE09BF5231}"/>
          </ac:picMkLst>
        </pc:picChg>
        <pc:picChg chg="add mod">
          <ac:chgData name="Christine Hubbard" userId="fb551d83-5fae-4a65-88e9-8717d43d2cc9" providerId="ADAL" clId="{490A31EE-4073-4AFB-9C19-B5826A119316}" dt="2024-03-24T18:58:16.496" v="4842" actId="962"/>
          <ac:picMkLst>
            <pc:docMk/>
            <pc:sldMk cId="1033583172" sldId="289"/>
            <ac:picMk id="51" creationId="{B87FD4F9-B2FF-3B97-007F-151558F83F91}"/>
          </ac:picMkLst>
        </pc:picChg>
        <pc:picChg chg="add mod">
          <ac:chgData name="Christine Hubbard" userId="fb551d83-5fae-4a65-88e9-8717d43d2cc9" providerId="ADAL" clId="{490A31EE-4073-4AFB-9C19-B5826A119316}" dt="2024-03-24T18:58:16.496" v="4842" actId="962"/>
          <ac:picMkLst>
            <pc:docMk/>
            <pc:sldMk cId="1033583172" sldId="289"/>
            <ac:picMk id="52" creationId="{19FA610B-CE0B-310B-87C6-5344A9ADF5A3}"/>
          </ac:picMkLst>
        </pc:picChg>
        <pc:picChg chg="del">
          <ac:chgData name="Christine Hubbard" userId="fb551d83-5fae-4a65-88e9-8717d43d2cc9" providerId="ADAL" clId="{490A31EE-4073-4AFB-9C19-B5826A119316}" dt="2024-03-22T18:03:17.853" v="1717" actId="478"/>
          <ac:picMkLst>
            <pc:docMk/>
            <pc:sldMk cId="1033583172" sldId="289"/>
            <ac:picMk id="52" creationId="{1ECC3F90-A22E-16F1-86A8-48EFE4BE0508}"/>
          </ac:picMkLst>
        </pc:picChg>
        <pc:picChg chg="add mod">
          <ac:chgData name="Christine Hubbard" userId="fb551d83-5fae-4a65-88e9-8717d43d2cc9" providerId="ADAL" clId="{490A31EE-4073-4AFB-9C19-B5826A119316}" dt="2024-03-24T18:58:16.496" v="4842" actId="962"/>
          <ac:picMkLst>
            <pc:docMk/>
            <pc:sldMk cId="1033583172" sldId="289"/>
            <ac:picMk id="53" creationId="{CCA4128A-24F5-2599-31C4-45A7EDDC9006}"/>
          </ac:picMkLst>
        </pc:picChg>
        <pc:picChg chg="del">
          <ac:chgData name="Christine Hubbard" userId="fb551d83-5fae-4a65-88e9-8717d43d2cc9" providerId="ADAL" clId="{490A31EE-4073-4AFB-9C19-B5826A119316}" dt="2024-03-22T18:03:17.853" v="1717" actId="478"/>
          <ac:picMkLst>
            <pc:docMk/>
            <pc:sldMk cId="1033583172" sldId="289"/>
            <ac:picMk id="53" creationId="{FCEB5B65-DF95-B76B-385B-61D203C6443C}"/>
          </ac:picMkLst>
        </pc:picChg>
        <pc:picChg chg="del">
          <ac:chgData name="Christine Hubbard" userId="fb551d83-5fae-4a65-88e9-8717d43d2cc9" providerId="ADAL" clId="{490A31EE-4073-4AFB-9C19-B5826A119316}" dt="2024-03-22T18:03:17.853" v="1717" actId="478"/>
          <ac:picMkLst>
            <pc:docMk/>
            <pc:sldMk cId="1033583172" sldId="289"/>
            <ac:picMk id="54" creationId="{5609D4CA-8DFF-3DD5-2F24-3245850549AC}"/>
          </ac:picMkLst>
        </pc:picChg>
        <pc:picChg chg="add mod">
          <ac:chgData name="Christine Hubbard" userId="fb551d83-5fae-4a65-88e9-8717d43d2cc9" providerId="ADAL" clId="{490A31EE-4073-4AFB-9C19-B5826A119316}" dt="2024-03-24T18:58:16.496" v="4842" actId="962"/>
          <ac:picMkLst>
            <pc:docMk/>
            <pc:sldMk cId="1033583172" sldId="289"/>
            <ac:picMk id="54" creationId="{FA93F507-DA26-14CE-4710-409DAAF12051}"/>
          </ac:picMkLst>
        </pc:picChg>
        <pc:picChg chg="add mod">
          <ac:chgData name="Christine Hubbard" userId="fb551d83-5fae-4a65-88e9-8717d43d2cc9" providerId="ADAL" clId="{490A31EE-4073-4AFB-9C19-B5826A119316}" dt="2024-03-24T18:58:16.496" v="4842" actId="962"/>
          <ac:picMkLst>
            <pc:docMk/>
            <pc:sldMk cId="1033583172" sldId="289"/>
            <ac:picMk id="55" creationId="{441B8641-2498-2277-54F4-E2AC742E09E8}"/>
          </ac:picMkLst>
        </pc:picChg>
        <pc:picChg chg="del">
          <ac:chgData name="Christine Hubbard" userId="fb551d83-5fae-4a65-88e9-8717d43d2cc9" providerId="ADAL" clId="{490A31EE-4073-4AFB-9C19-B5826A119316}" dt="2024-03-22T18:03:17.853" v="1717" actId="478"/>
          <ac:picMkLst>
            <pc:docMk/>
            <pc:sldMk cId="1033583172" sldId="289"/>
            <ac:picMk id="55" creationId="{AFB3A020-2219-9897-F271-B6A25472ADF9}"/>
          </ac:picMkLst>
        </pc:picChg>
        <pc:picChg chg="del">
          <ac:chgData name="Christine Hubbard" userId="fb551d83-5fae-4a65-88e9-8717d43d2cc9" providerId="ADAL" clId="{490A31EE-4073-4AFB-9C19-B5826A119316}" dt="2024-03-22T18:03:17.853" v="1717" actId="478"/>
          <ac:picMkLst>
            <pc:docMk/>
            <pc:sldMk cId="1033583172" sldId="289"/>
            <ac:picMk id="56" creationId="{5534D054-F4CC-7EED-E80A-30A58F9F8028}"/>
          </ac:picMkLst>
        </pc:picChg>
        <pc:picChg chg="add mod">
          <ac:chgData name="Christine Hubbard" userId="fb551d83-5fae-4a65-88e9-8717d43d2cc9" providerId="ADAL" clId="{490A31EE-4073-4AFB-9C19-B5826A119316}" dt="2024-03-24T18:58:16.496" v="4842" actId="962"/>
          <ac:picMkLst>
            <pc:docMk/>
            <pc:sldMk cId="1033583172" sldId="289"/>
            <ac:picMk id="56" creationId="{6C28C289-99FA-AD21-8471-B5059746670C}"/>
          </ac:picMkLst>
        </pc:picChg>
        <pc:picChg chg="add mod">
          <ac:chgData name="Christine Hubbard" userId="fb551d83-5fae-4a65-88e9-8717d43d2cc9" providerId="ADAL" clId="{490A31EE-4073-4AFB-9C19-B5826A119316}" dt="2024-03-24T18:58:16.496" v="4842" actId="962"/>
          <ac:picMkLst>
            <pc:docMk/>
            <pc:sldMk cId="1033583172" sldId="289"/>
            <ac:picMk id="57" creationId="{25B55C11-DD6D-D8B8-CF1E-08A3944E1961}"/>
          </ac:picMkLst>
        </pc:picChg>
        <pc:picChg chg="del">
          <ac:chgData name="Christine Hubbard" userId="fb551d83-5fae-4a65-88e9-8717d43d2cc9" providerId="ADAL" clId="{490A31EE-4073-4AFB-9C19-B5826A119316}" dt="2024-03-22T18:03:17.853" v="1717" actId="478"/>
          <ac:picMkLst>
            <pc:docMk/>
            <pc:sldMk cId="1033583172" sldId="289"/>
            <ac:picMk id="57" creationId="{CA6F976F-A2E8-8AFF-1992-311EBDB3A015}"/>
          </ac:picMkLst>
        </pc:picChg>
        <pc:picChg chg="del">
          <ac:chgData name="Christine Hubbard" userId="fb551d83-5fae-4a65-88e9-8717d43d2cc9" providerId="ADAL" clId="{490A31EE-4073-4AFB-9C19-B5826A119316}" dt="2024-03-22T18:03:17.853" v="1717" actId="478"/>
          <ac:picMkLst>
            <pc:docMk/>
            <pc:sldMk cId="1033583172" sldId="289"/>
            <ac:picMk id="58" creationId="{594AFF07-DB6B-29FA-B72B-F45512E659C8}"/>
          </ac:picMkLst>
        </pc:picChg>
        <pc:picChg chg="add mod">
          <ac:chgData name="Christine Hubbard" userId="fb551d83-5fae-4a65-88e9-8717d43d2cc9" providerId="ADAL" clId="{490A31EE-4073-4AFB-9C19-B5826A119316}" dt="2024-03-24T18:58:16.496" v="4842" actId="962"/>
          <ac:picMkLst>
            <pc:docMk/>
            <pc:sldMk cId="1033583172" sldId="289"/>
            <ac:picMk id="58" creationId="{5F48E260-59AC-66AA-6AC7-443D5CDF20A2}"/>
          </ac:picMkLst>
        </pc:picChg>
        <pc:picChg chg="del">
          <ac:chgData name="Christine Hubbard" userId="fb551d83-5fae-4a65-88e9-8717d43d2cc9" providerId="ADAL" clId="{490A31EE-4073-4AFB-9C19-B5826A119316}" dt="2024-03-22T18:03:17.853" v="1717" actId="478"/>
          <ac:picMkLst>
            <pc:docMk/>
            <pc:sldMk cId="1033583172" sldId="289"/>
            <ac:picMk id="59" creationId="{0E9AFD65-2DDB-91E7-8E62-B8AAB3337DCA}"/>
          </ac:picMkLst>
        </pc:picChg>
        <pc:picChg chg="add mod">
          <ac:chgData name="Christine Hubbard" userId="fb551d83-5fae-4a65-88e9-8717d43d2cc9" providerId="ADAL" clId="{490A31EE-4073-4AFB-9C19-B5826A119316}" dt="2024-03-24T18:58:16.496" v="4842" actId="962"/>
          <ac:picMkLst>
            <pc:docMk/>
            <pc:sldMk cId="1033583172" sldId="289"/>
            <ac:picMk id="59" creationId="{8E203C42-2C5E-F97F-EA17-66AC39DC6898}"/>
          </ac:picMkLst>
        </pc:picChg>
        <pc:picChg chg="add mod">
          <ac:chgData name="Christine Hubbard" userId="fb551d83-5fae-4a65-88e9-8717d43d2cc9" providerId="ADAL" clId="{490A31EE-4073-4AFB-9C19-B5826A119316}" dt="2024-03-24T18:58:16.496" v="4842" actId="962"/>
          <ac:picMkLst>
            <pc:docMk/>
            <pc:sldMk cId="1033583172" sldId="289"/>
            <ac:picMk id="60" creationId="{98B616FC-93D5-615C-0F87-4D08E1793380}"/>
          </ac:picMkLst>
        </pc:picChg>
        <pc:picChg chg="del">
          <ac:chgData name="Christine Hubbard" userId="fb551d83-5fae-4a65-88e9-8717d43d2cc9" providerId="ADAL" clId="{490A31EE-4073-4AFB-9C19-B5826A119316}" dt="2024-03-22T18:03:17.853" v="1717" actId="478"/>
          <ac:picMkLst>
            <pc:docMk/>
            <pc:sldMk cId="1033583172" sldId="289"/>
            <ac:picMk id="60" creationId="{A45BE4A3-4585-ED85-BFF2-A4FDD69C80CE}"/>
          </ac:picMkLst>
        </pc:picChg>
        <pc:picChg chg="add mod">
          <ac:chgData name="Christine Hubbard" userId="fb551d83-5fae-4a65-88e9-8717d43d2cc9" providerId="ADAL" clId="{490A31EE-4073-4AFB-9C19-B5826A119316}" dt="2024-03-24T18:58:16.496" v="4842" actId="962"/>
          <ac:picMkLst>
            <pc:docMk/>
            <pc:sldMk cId="1033583172" sldId="289"/>
            <ac:picMk id="61" creationId="{15AD30CC-8B02-C2D8-B9D4-065DEB37ADDE}"/>
          </ac:picMkLst>
        </pc:picChg>
        <pc:picChg chg="del">
          <ac:chgData name="Christine Hubbard" userId="fb551d83-5fae-4a65-88e9-8717d43d2cc9" providerId="ADAL" clId="{490A31EE-4073-4AFB-9C19-B5826A119316}" dt="2024-03-22T18:03:17.853" v="1717" actId="478"/>
          <ac:picMkLst>
            <pc:docMk/>
            <pc:sldMk cId="1033583172" sldId="289"/>
            <ac:picMk id="61" creationId="{4EC1ADA2-C2A8-B5D4-9590-1A72AB16D802}"/>
          </ac:picMkLst>
        </pc:picChg>
        <pc:picChg chg="del">
          <ac:chgData name="Christine Hubbard" userId="fb551d83-5fae-4a65-88e9-8717d43d2cc9" providerId="ADAL" clId="{490A31EE-4073-4AFB-9C19-B5826A119316}" dt="2024-03-22T18:03:17.853" v="1717" actId="478"/>
          <ac:picMkLst>
            <pc:docMk/>
            <pc:sldMk cId="1033583172" sldId="289"/>
            <ac:picMk id="62" creationId="{941BC7B2-6D69-300D-B866-DEC1C13C08C6}"/>
          </ac:picMkLst>
        </pc:picChg>
        <pc:picChg chg="add mod">
          <ac:chgData name="Christine Hubbard" userId="fb551d83-5fae-4a65-88e9-8717d43d2cc9" providerId="ADAL" clId="{490A31EE-4073-4AFB-9C19-B5826A119316}" dt="2024-03-24T18:58:16.496" v="4842" actId="962"/>
          <ac:picMkLst>
            <pc:docMk/>
            <pc:sldMk cId="1033583172" sldId="289"/>
            <ac:picMk id="62" creationId="{CD95DBA6-E7F0-FC90-6463-79FE1EA4B761}"/>
          </ac:picMkLst>
        </pc:picChg>
        <pc:picChg chg="add mod">
          <ac:chgData name="Christine Hubbard" userId="fb551d83-5fae-4a65-88e9-8717d43d2cc9" providerId="ADAL" clId="{490A31EE-4073-4AFB-9C19-B5826A119316}" dt="2024-03-24T18:58:16.496" v="4842" actId="962"/>
          <ac:picMkLst>
            <pc:docMk/>
            <pc:sldMk cId="1033583172" sldId="289"/>
            <ac:picMk id="63" creationId="{8B40646B-D172-B74B-0953-5ACB8276ADDB}"/>
          </ac:picMkLst>
        </pc:picChg>
        <pc:picChg chg="del">
          <ac:chgData name="Christine Hubbard" userId="fb551d83-5fae-4a65-88e9-8717d43d2cc9" providerId="ADAL" clId="{490A31EE-4073-4AFB-9C19-B5826A119316}" dt="2024-03-22T18:03:17.853" v="1717" actId="478"/>
          <ac:picMkLst>
            <pc:docMk/>
            <pc:sldMk cId="1033583172" sldId="289"/>
            <ac:picMk id="63" creationId="{C7CE2934-E8AC-193F-111B-28D2FA5B7E26}"/>
          </ac:picMkLst>
        </pc:picChg>
        <pc:picChg chg="del">
          <ac:chgData name="Christine Hubbard" userId="fb551d83-5fae-4a65-88e9-8717d43d2cc9" providerId="ADAL" clId="{490A31EE-4073-4AFB-9C19-B5826A119316}" dt="2024-03-22T18:03:17.853" v="1717" actId="478"/>
          <ac:picMkLst>
            <pc:docMk/>
            <pc:sldMk cId="1033583172" sldId="289"/>
            <ac:picMk id="64" creationId="{46ECC87B-6E37-D4F4-49E5-F23809103A0A}"/>
          </ac:picMkLst>
        </pc:picChg>
        <pc:picChg chg="add mod">
          <ac:chgData name="Christine Hubbard" userId="fb551d83-5fae-4a65-88e9-8717d43d2cc9" providerId="ADAL" clId="{490A31EE-4073-4AFB-9C19-B5826A119316}" dt="2024-03-24T18:58:16.496" v="4842" actId="962"/>
          <ac:picMkLst>
            <pc:docMk/>
            <pc:sldMk cId="1033583172" sldId="289"/>
            <ac:picMk id="64" creationId="{A9E86BA0-7EEB-8338-FA1E-43F32A545775}"/>
          </ac:picMkLst>
        </pc:picChg>
        <pc:picChg chg="del">
          <ac:chgData name="Christine Hubbard" userId="fb551d83-5fae-4a65-88e9-8717d43d2cc9" providerId="ADAL" clId="{490A31EE-4073-4AFB-9C19-B5826A119316}" dt="2024-03-22T18:03:17.853" v="1717" actId="478"/>
          <ac:picMkLst>
            <pc:docMk/>
            <pc:sldMk cId="1033583172" sldId="289"/>
            <ac:picMk id="65" creationId="{33459F34-D4EE-59F8-141F-F24376E44229}"/>
          </ac:picMkLst>
        </pc:picChg>
        <pc:picChg chg="add mod">
          <ac:chgData name="Christine Hubbard" userId="fb551d83-5fae-4a65-88e9-8717d43d2cc9" providerId="ADAL" clId="{490A31EE-4073-4AFB-9C19-B5826A119316}" dt="2024-03-24T18:58:16.496" v="4842" actId="962"/>
          <ac:picMkLst>
            <pc:docMk/>
            <pc:sldMk cId="1033583172" sldId="289"/>
            <ac:picMk id="65" creationId="{CD27CB6D-43E5-94B2-F874-C852415613C9}"/>
          </ac:picMkLst>
        </pc:picChg>
        <pc:picChg chg="add mod">
          <ac:chgData name="Christine Hubbard" userId="fb551d83-5fae-4a65-88e9-8717d43d2cc9" providerId="ADAL" clId="{490A31EE-4073-4AFB-9C19-B5826A119316}" dt="2024-03-24T18:58:16.496" v="4842" actId="962"/>
          <ac:picMkLst>
            <pc:docMk/>
            <pc:sldMk cId="1033583172" sldId="289"/>
            <ac:picMk id="66" creationId="{0216A327-05B6-570D-7F94-37D1A356C3C2}"/>
          </ac:picMkLst>
        </pc:picChg>
        <pc:picChg chg="del">
          <ac:chgData name="Christine Hubbard" userId="fb551d83-5fae-4a65-88e9-8717d43d2cc9" providerId="ADAL" clId="{490A31EE-4073-4AFB-9C19-B5826A119316}" dt="2024-03-22T18:03:17.853" v="1717" actId="478"/>
          <ac:picMkLst>
            <pc:docMk/>
            <pc:sldMk cId="1033583172" sldId="289"/>
            <ac:picMk id="66" creationId="{9C65C7E0-F444-3514-472C-C8C71852BE96}"/>
          </ac:picMkLst>
        </pc:picChg>
        <pc:picChg chg="add mod">
          <ac:chgData name="Christine Hubbard" userId="fb551d83-5fae-4a65-88e9-8717d43d2cc9" providerId="ADAL" clId="{490A31EE-4073-4AFB-9C19-B5826A119316}" dt="2024-03-24T18:58:16.496" v="4842" actId="962"/>
          <ac:picMkLst>
            <pc:docMk/>
            <pc:sldMk cId="1033583172" sldId="289"/>
            <ac:picMk id="67" creationId="{17A4D308-08F6-C07E-6D5E-4D56090C49A9}"/>
          </ac:picMkLst>
        </pc:picChg>
        <pc:picChg chg="del">
          <ac:chgData name="Christine Hubbard" userId="fb551d83-5fae-4a65-88e9-8717d43d2cc9" providerId="ADAL" clId="{490A31EE-4073-4AFB-9C19-B5826A119316}" dt="2024-03-22T18:03:17.853" v="1717" actId="478"/>
          <ac:picMkLst>
            <pc:docMk/>
            <pc:sldMk cId="1033583172" sldId="289"/>
            <ac:picMk id="67" creationId="{A8E5E80C-0CC7-484C-BD79-1101A4BA3C70}"/>
          </ac:picMkLst>
        </pc:picChg>
        <pc:picChg chg="del">
          <ac:chgData name="Christine Hubbard" userId="fb551d83-5fae-4a65-88e9-8717d43d2cc9" providerId="ADAL" clId="{490A31EE-4073-4AFB-9C19-B5826A119316}" dt="2024-03-22T18:03:17.853" v="1717" actId="478"/>
          <ac:picMkLst>
            <pc:docMk/>
            <pc:sldMk cId="1033583172" sldId="289"/>
            <ac:picMk id="68" creationId="{0A6E1B79-E8D3-779C-C625-ED062337C194}"/>
          </ac:picMkLst>
        </pc:picChg>
        <pc:picChg chg="add mod">
          <ac:chgData name="Christine Hubbard" userId="fb551d83-5fae-4a65-88e9-8717d43d2cc9" providerId="ADAL" clId="{490A31EE-4073-4AFB-9C19-B5826A119316}" dt="2024-03-24T18:58:16.496" v="4842" actId="962"/>
          <ac:picMkLst>
            <pc:docMk/>
            <pc:sldMk cId="1033583172" sldId="289"/>
            <ac:picMk id="68" creationId="{AAD6EDC2-7CE9-B51A-6D2E-19EF9D1CBC9E}"/>
          </ac:picMkLst>
        </pc:picChg>
        <pc:picChg chg="add mod">
          <ac:chgData name="Christine Hubbard" userId="fb551d83-5fae-4a65-88e9-8717d43d2cc9" providerId="ADAL" clId="{490A31EE-4073-4AFB-9C19-B5826A119316}" dt="2024-03-24T18:58:16.496" v="4842" actId="962"/>
          <ac:picMkLst>
            <pc:docMk/>
            <pc:sldMk cId="1033583172" sldId="289"/>
            <ac:picMk id="69" creationId="{7B97F84E-BABB-7271-B9BF-E3D395D306BB}"/>
          </ac:picMkLst>
        </pc:picChg>
        <pc:picChg chg="del">
          <ac:chgData name="Christine Hubbard" userId="fb551d83-5fae-4a65-88e9-8717d43d2cc9" providerId="ADAL" clId="{490A31EE-4073-4AFB-9C19-B5826A119316}" dt="2024-03-22T18:03:17.853" v="1717" actId="478"/>
          <ac:picMkLst>
            <pc:docMk/>
            <pc:sldMk cId="1033583172" sldId="289"/>
            <ac:picMk id="69" creationId="{8D008596-5682-CB04-838C-66E5BE9CC44C}"/>
          </ac:picMkLst>
        </pc:picChg>
        <pc:picChg chg="add mod">
          <ac:chgData name="Christine Hubbard" userId="fb551d83-5fae-4a65-88e9-8717d43d2cc9" providerId="ADAL" clId="{490A31EE-4073-4AFB-9C19-B5826A119316}" dt="2024-03-24T18:58:16.496" v="4842" actId="962"/>
          <ac:picMkLst>
            <pc:docMk/>
            <pc:sldMk cId="1033583172" sldId="289"/>
            <ac:picMk id="70" creationId="{2DA0AB67-20C9-833A-0A3B-E6A4B363E145}"/>
          </ac:picMkLst>
        </pc:picChg>
        <pc:picChg chg="del">
          <ac:chgData name="Christine Hubbard" userId="fb551d83-5fae-4a65-88e9-8717d43d2cc9" providerId="ADAL" clId="{490A31EE-4073-4AFB-9C19-B5826A119316}" dt="2024-03-22T18:03:17.853" v="1717" actId="478"/>
          <ac:picMkLst>
            <pc:docMk/>
            <pc:sldMk cId="1033583172" sldId="289"/>
            <ac:picMk id="70" creationId="{571A7325-26DD-DC9D-2535-66390688C6D0}"/>
          </ac:picMkLst>
        </pc:picChg>
        <pc:picChg chg="del">
          <ac:chgData name="Christine Hubbard" userId="fb551d83-5fae-4a65-88e9-8717d43d2cc9" providerId="ADAL" clId="{490A31EE-4073-4AFB-9C19-B5826A119316}" dt="2024-03-22T18:03:17.853" v="1717" actId="478"/>
          <ac:picMkLst>
            <pc:docMk/>
            <pc:sldMk cId="1033583172" sldId="289"/>
            <ac:picMk id="71" creationId="{41275964-6A3A-DB91-0A2B-AB97D88DFD7E}"/>
          </ac:picMkLst>
        </pc:picChg>
        <pc:picChg chg="add mod">
          <ac:chgData name="Christine Hubbard" userId="fb551d83-5fae-4a65-88e9-8717d43d2cc9" providerId="ADAL" clId="{490A31EE-4073-4AFB-9C19-B5826A119316}" dt="2024-03-24T18:58:16.496" v="4842" actId="962"/>
          <ac:picMkLst>
            <pc:docMk/>
            <pc:sldMk cId="1033583172" sldId="289"/>
            <ac:picMk id="71" creationId="{E602320D-1914-C078-A403-33F12F6C95DA}"/>
          </ac:picMkLst>
        </pc:picChg>
        <pc:picChg chg="del">
          <ac:chgData name="Christine Hubbard" userId="fb551d83-5fae-4a65-88e9-8717d43d2cc9" providerId="ADAL" clId="{490A31EE-4073-4AFB-9C19-B5826A119316}" dt="2024-03-22T18:03:17.853" v="1717" actId="478"/>
          <ac:picMkLst>
            <pc:docMk/>
            <pc:sldMk cId="1033583172" sldId="289"/>
            <ac:picMk id="72" creationId="{B721BBC0-9419-6ACE-9BAB-1BBC62BFF514}"/>
          </ac:picMkLst>
        </pc:picChg>
        <pc:picChg chg="add mod">
          <ac:chgData name="Christine Hubbard" userId="fb551d83-5fae-4a65-88e9-8717d43d2cc9" providerId="ADAL" clId="{490A31EE-4073-4AFB-9C19-B5826A119316}" dt="2024-03-24T18:58:16.496" v="4842" actId="962"/>
          <ac:picMkLst>
            <pc:docMk/>
            <pc:sldMk cId="1033583172" sldId="289"/>
            <ac:picMk id="72" creationId="{E75A15BD-2D4F-6262-7151-74F6FA039655}"/>
          </ac:picMkLst>
        </pc:picChg>
        <pc:picChg chg="add mod">
          <ac:chgData name="Christine Hubbard" userId="fb551d83-5fae-4a65-88e9-8717d43d2cc9" providerId="ADAL" clId="{490A31EE-4073-4AFB-9C19-B5826A119316}" dt="2024-03-24T18:58:16.496" v="4842" actId="962"/>
          <ac:picMkLst>
            <pc:docMk/>
            <pc:sldMk cId="1033583172" sldId="289"/>
            <ac:picMk id="73" creationId="{58C17EB3-7916-7367-CF41-DCCEC6150EC5}"/>
          </ac:picMkLst>
        </pc:picChg>
        <pc:picChg chg="del">
          <ac:chgData name="Christine Hubbard" userId="fb551d83-5fae-4a65-88e9-8717d43d2cc9" providerId="ADAL" clId="{490A31EE-4073-4AFB-9C19-B5826A119316}" dt="2024-03-22T18:03:17.853" v="1717" actId="478"/>
          <ac:picMkLst>
            <pc:docMk/>
            <pc:sldMk cId="1033583172" sldId="289"/>
            <ac:picMk id="73" creationId="{E5269852-03A1-8FA0-1EC9-DD27CDB974DE}"/>
          </ac:picMkLst>
        </pc:picChg>
        <pc:picChg chg="del">
          <ac:chgData name="Christine Hubbard" userId="fb551d83-5fae-4a65-88e9-8717d43d2cc9" providerId="ADAL" clId="{490A31EE-4073-4AFB-9C19-B5826A119316}" dt="2024-03-22T18:03:17.853" v="1717" actId="478"/>
          <ac:picMkLst>
            <pc:docMk/>
            <pc:sldMk cId="1033583172" sldId="289"/>
            <ac:picMk id="74" creationId="{995EB23D-C01E-98DB-B0B3-0B35933A6605}"/>
          </ac:picMkLst>
        </pc:picChg>
        <pc:picChg chg="add mod">
          <ac:chgData name="Christine Hubbard" userId="fb551d83-5fae-4a65-88e9-8717d43d2cc9" providerId="ADAL" clId="{490A31EE-4073-4AFB-9C19-B5826A119316}" dt="2024-03-24T18:58:16.496" v="4842" actId="962"/>
          <ac:picMkLst>
            <pc:docMk/>
            <pc:sldMk cId="1033583172" sldId="289"/>
            <ac:picMk id="74" creationId="{C6DF5A04-137D-8D4B-CF0F-1629F0052854}"/>
          </ac:picMkLst>
        </pc:picChg>
        <pc:picChg chg="add del mod">
          <ac:chgData name="Christine Hubbard" userId="fb551d83-5fae-4a65-88e9-8717d43d2cc9" providerId="ADAL" clId="{490A31EE-4073-4AFB-9C19-B5826A119316}" dt="2024-03-24T18:52:06.020" v="4760" actId="478"/>
          <ac:picMkLst>
            <pc:docMk/>
            <pc:sldMk cId="1033583172" sldId="289"/>
            <ac:picMk id="75" creationId="{793D962F-A824-1F0B-0E5E-F5E80A586289}"/>
          </ac:picMkLst>
        </pc:picChg>
        <pc:picChg chg="add del mod">
          <ac:chgData name="Christine Hubbard" userId="fb551d83-5fae-4a65-88e9-8717d43d2cc9" providerId="ADAL" clId="{490A31EE-4073-4AFB-9C19-B5826A119316}" dt="2024-03-24T18:52:06.020" v="4760" actId="478"/>
          <ac:picMkLst>
            <pc:docMk/>
            <pc:sldMk cId="1033583172" sldId="289"/>
            <ac:picMk id="76" creationId="{68934581-3E5B-5522-9C5F-5715D87597CF}"/>
          </ac:picMkLst>
        </pc:picChg>
        <pc:picChg chg="add del mod">
          <ac:chgData name="Christine Hubbard" userId="fb551d83-5fae-4a65-88e9-8717d43d2cc9" providerId="ADAL" clId="{490A31EE-4073-4AFB-9C19-B5826A119316}" dt="2024-03-24T18:52:06.020" v="4760" actId="478"/>
          <ac:picMkLst>
            <pc:docMk/>
            <pc:sldMk cId="1033583172" sldId="289"/>
            <ac:picMk id="77" creationId="{35290505-765A-1951-C4B8-9BB819594EF7}"/>
          </ac:picMkLst>
        </pc:picChg>
        <pc:picChg chg="add del mod">
          <ac:chgData name="Christine Hubbard" userId="fb551d83-5fae-4a65-88e9-8717d43d2cc9" providerId="ADAL" clId="{490A31EE-4073-4AFB-9C19-B5826A119316}" dt="2024-03-24T18:52:06.020" v="4760" actId="478"/>
          <ac:picMkLst>
            <pc:docMk/>
            <pc:sldMk cId="1033583172" sldId="289"/>
            <ac:picMk id="78" creationId="{4547AA73-1652-A607-A422-012E3DE90888}"/>
          </ac:picMkLst>
        </pc:picChg>
        <pc:picChg chg="add del mod">
          <ac:chgData name="Christine Hubbard" userId="fb551d83-5fae-4a65-88e9-8717d43d2cc9" providerId="ADAL" clId="{490A31EE-4073-4AFB-9C19-B5826A119316}" dt="2024-03-24T18:52:06.020" v="4760" actId="478"/>
          <ac:picMkLst>
            <pc:docMk/>
            <pc:sldMk cId="1033583172" sldId="289"/>
            <ac:picMk id="79" creationId="{1AC1FEEE-5BF8-7324-5F3E-08A91102F98A}"/>
          </ac:picMkLst>
        </pc:picChg>
        <pc:picChg chg="add del mod">
          <ac:chgData name="Christine Hubbard" userId="fb551d83-5fae-4a65-88e9-8717d43d2cc9" providerId="ADAL" clId="{490A31EE-4073-4AFB-9C19-B5826A119316}" dt="2024-03-24T18:52:06.020" v="4760" actId="478"/>
          <ac:picMkLst>
            <pc:docMk/>
            <pc:sldMk cId="1033583172" sldId="289"/>
            <ac:picMk id="80" creationId="{272D2A0F-E7DF-19FE-894F-7F52F3A41211}"/>
          </ac:picMkLst>
        </pc:picChg>
        <pc:picChg chg="add del mod">
          <ac:chgData name="Christine Hubbard" userId="fb551d83-5fae-4a65-88e9-8717d43d2cc9" providerId="ADAL" clId="{490A31EE-4073-4AFB-9C19-B5826A119316}" dt="2024-03-24T18:52:06.020" v="4760" actId="478"/>
          <ac:picMkLst>
            <pc:docMk/>
            <pc:sldMk cId="1033583172" sldId="289"/>
            <ac:picMk id="81" creationId="{E8615597-ADF5-AF63-55AD-3AA7B6709977}"/>
          </ac:picMkLst>
        </pc:picChg>
        <pc:picChg chg="add del mod">
          <ac:chgData name="Christine Hubbard" userId="fb551d83-5fae-4a65-88e9-8717d43d2cc9" providerId="ADAL" clId="{490A31EE-4073-4AFB-9C19-B5826A119316}" dt="2024-03-24T18:52:06.020" v="4760" actId="478"/>
          <ac:picMkLst>
            <pc:docMk/>
            <pc:sldMk cId="1033583172" sldId="289"/>
            <ac:picMk id="82" creationId="{69788EBB-B445-5E9D-77B5-6A238E678512}"/>
          </ac:picMkLst>
        </pc:picChg>
        <pc:picChg chg="add del mod">
          <ac:chgData name="Christine Hubbard" userId="fb551d83-5fae-4a65-88e9-8717d43d2cc9" providerId="ADAL" clId="{490A31EE-4073-4AFB-9C19-B5826A119316}" dt="2024-03-24T18:52:06.020" v="4760" actId="478"/>
          <ac:picMkLst>
            <pc:docMk/>
            <pc:sldMk cId="1033583172" sldId="289"/>
            <ac:picMk id="83" creationId="{F17EAE84-E93C-032D-1CF1-F82DF0BBDC05}"/>
          </ac:picMkLst>
        </pc:picChg>
        <pc:picChg chg="add del mod">
          <ac:chgData name="Christine Hubbard" userId="fb551d83-5fae-4a65-88e9-8717d43d2cc9" providerId="ADAL" clId="{490A31EE-4073-4AFB-9C19-B5826A119316}" dt="2024-03-24T18:52:06.020" v="4760" actId="478"/>
          <ac:picMkLst>
            <pc:docMk/>
            <pc:sldMk cId="1033583172" sldId="289"/>
            <ac:picMk id="84" creationId="{04C80973-EDB2-38F1-518D-6773865B4487}"/>
          </ac:picMkLst>
        </pc:picChg>
        <pc:picChg chg="add del mod">
          <ac:chgData name="Christine Hubbard" userId="fb551d83-5fae-4a65-88e9-8717d43d2cc9" providerId="ADAL" clId="{490A31EE-4073-4AFB-9C19-B5826A119316}" dt="2024-03-24T18:52:06.020" v="4760" actId="478"/>
          <ac:picMkLst>
            <pc:docMk/>
            <pc:sldMk cId="1033583172" sldId="289"/>
            <ac:picMk id="85" creationId="{72D97047-7B93-D277-3E32-147645B0E96D}"/>
          </ac:picMkLst>
        </pc:picChg>
        <pc:picChg chg="add del mod">
          <ac:chgData name="Christine Hubbard" userId="fb551d83-5fae-4a65-88e9-8717d43d2cc9" providerId="ADAL" clId="{490A31EE-4073-4AFB-9C19-B5826A119316}" dt="2024-03-24T18:52:06.020" v="4760" actId="478"/>
          <ac:picMkLst>
            <pc:docMk/>
            <pc:sldMk cId="1033583172" sldId="289"/>
            <ac:picMk id="86" creationId="{40433E17-8277-2F10-296A-2B2E7E8E752A}"/>
          </ac:picMkLst>
        </pc:picChg>
        <pc:picChg chg="add del mod">
          <ac:chgData name="Christine Hubbard" userId="fb551d83-5fae-4a65-88e9-8717d43d2cc9" providerId="ADAL" clId="{490A31EE-4073-4AFB-9C19-B5826A119316}" dt="2024-03-24T18:52:06.020" v="4760" actId="478"/>
          <ac:picMkLst>
            <pc:docMk/>
            <pc:sldMk cId="1033583172" sldId="289"/>
            <ac:picMk id="87" creationId="{84D07887-59B6-590D-B629-EF295B2C45B2}"/>
          </ac:picMkLst>
        </pc:picChg>
        <pc:picChg chg="add del mod">
          <ac:chgData name="Christine Hubbard" userId="fb551d83-5fae-4a65-88e9-8717d43d2cc9" providerId="ADAL" clId="{490A31EE-4073-4AFB-9C19-B5826A119316}" dt="2024-03-24T18:52:06.020" v="4760" actId="478"/>
          <ac:picMkLst>
            <pc:docMk/>
            <pc:sldMk cId="1033583172" sldId="289"/>
            <ac:picMk id="88" creationId="{D3C85F3B-74B4-F16B-9F1F-4627CFEC27C7}"/>
          </ac:picMkLst>
        </pc:picChg>
        <pc:picChg chg="add del mod">
          <ac:chgData name="Christine Hubbard" userId="fb551d83-5fae-4a65-88e9-8717d43d2cc9" providerId="ADAL" clId="{490A31EE-4073-4AFB-9C19-B5826A119316}" dt="2024-03-24T18:52:06.020" v="4760" actId="478"/>
          <ac:picMkLst>
            <pc:docMk/>
            <pc:sldMk cId="1033583172" sldId="289"/>
            <ac:picMk id="89" creationId="{156B80D3-10AC-AD02-92E0-F6D05644CD01}"/>
          </ac:picMkLst>
        </pc:picChg>
        <pc:picChg chg="add del mod">
          <ac:chgData name="Christine Hubbard" userId="fb551d83-5fae-4a65-88e9-8717d43d2cc9" providerId="ADAL" clId="{490A31EE-4073-4AFB-9C19-B5826A119316}" dt="2024-03-24T18:52:06.020" v="4760" actId="478"/>
          <ac:picMkLst>
            <pc:docMk/>
            <pc:sldMk cId="1033583172" sldId="289"/>
            <ac:picMk id="90" creationId="{78B8CF89-31E7-94D7-6F73-CFB456916287}"/>
          </ac:picMkLst>
        </pc:picChg>
        <pc:picChg chg="add del mod">
          <ac:chgData name="Christine Hubbard" userId="fb551d83-5fae-4a65-88e9-8717d43d2cc9" providerId="ADAL" clId="{490A31EE-4073-4AFB-9C19-B5826A119316}" dt="2024-03-24T18:52:06.020" v="4760" actId="478"/>
          <ac:picMkLst>
            <pc:docMk/>
            <pc:sldMk cId="1033583172" sldId="289"/>
            <ac:picMk id="91" creationId="{C6AC3B01-65F1-D8AE-B3D8-4519C9BBB5E7}"/>
          </ac:picMkLst>
        </pc:picChg>
        <pc:picChg chg="add del mod">
          <ac:chgData name="Christine Hubbard" userId="fb551d83-5fae-4a65-88e9-8717d43d2cc9" providerId="ADAL" clId="{490A31EE-4073-4AFB-9C19-B5826A119316}" dt="2024-03-24T18:52:06.020" v="4760" actId="478"/>
          <ac:picMkLst>
            <pc:docMk/>
            <pc:sldMk cId="1033583172" sldId="289"/>
            <ac:picMk id="92" creationId="{DBA02BB3-93E5-0647-EF5E-96CBE72BE8BF}"/>
          </ac:picMkLst>
        </pc:picChg>
        <pc:picChg chg="add del mod">
          <ac:chgData name="Christine Hubbard" userId="fb551d83-5fae-4a65-88e9-8717d43d2cc9" providerId="ADAL" clId="{490A31EE-4073-4AFB-9C19-B5826A119316}" dt="2024-03-24T18:52:06.020" v="4760" actId="478"/>
          <ac:picMkLst>
            <pc:docMk/>
            <pc:sldMk cId="1033583172" sldId="289"/>
            <ac:picMk id="93" creationId="{79363F9D-1C6A-99F3-952A-E2F9BD20439D}"/>
          </ac:picMkLst>
        </pc:picChg>
        <pc:picChg chg="add del mod">
          <ac:chgData name="Christine Hubbard" userId="fb551d83-5fae-4a65-88e9-8717d43d2cc9" providerId="ADAL" clId="{490A31EE-4073-4AFB-9C19-B5826A119316}" dt="2024-03-24T18:52:06.020" v="4760" actId="478"/>
          <ac:picMkLst>
            <pc:docMk/>
            <pc:sldMk cId="1033583172" sldId="289"/>
            <ac:picMk id="94" creationId="{4CB2D225-A67B-0DF2-B63D-39BA9A1053C3}"/>
          </ac:picMkLst>
        </pc:picChg>
        <pc:picChg chg="add del mod">
          <ac:chgData name="Christine Hubbard" userId="fb551d83-5fae-4a65-88e9-8717d43d2cc9" providerId="ADAL" clId="{490A31EE-4073-4AFB-9C19-B5826A119316}" dt="2024-03-24T18:52:06.020" v="4760" actId="478"/>
          <ac:picMkLst>
            <pc:docMk/>
            <pc:sldMk cId="1033583172" sldId="289"/>
            <ac:picMk id="95" creationId="{F3D32BDD-20BA-6869-883F-1A755CA84788}"/>
          </ac:picMkLst>
        </pc:picChg>
        <pc:picChg chg="add del mod">
          <ac:chgData name="Christine Hubbard" userId="fb551d83-5fae-4a65-88e9-8717d43d2cc9" providerId="ADAL" clId="{490A31EE-4073-4AFB-9C19-B5826A119316}" dt="2024-03-24T18:52:06.020" v="4760" actId="478"/>
          <ac:picMkLst>
            <pc:docMk/>
            <pc:sldMk cId="1033583172" sldId="289"/>
            <ac:picMk id="96" creationId="{313C8BB8-2DE4-E20C-E8E9-F8561F2D8752}"/>
          </ac:picMkLst>
        </pc:picChg>
        <pc:picChg chg="add del mod">
          <ac:chgData name="Christine Hubbard" userId="fb551d83-5fae-4a65-88e9-8717d43d2cc9" providerId="ADAL" clId="{490A31EE-4073-4AFB-9C19-B5826A119316}" dt="2024-03-24T18:52:06.020" v="4760" actId="478"/>
          <ac:picMkLst>
            <pc:docMk/>
            <pc:sldMk cId="1033583172" sldId="289"/>
            <ac:picMk id="97" creationId="{AFAB476C-993B-3579-9CD3-3B557225F417}"/>
          </ac:picMkLst>
        </pc:picChg>
        <pc:picChg chg="add del mod">
          <ac:chgData name="Christine Hubbard" userId="fb551d83-5fae-4a65-88e9-8717d43d2cc9" providerId="ADAL" clId="{490A31EE-4073-4AFB-9C19-B5826A119316}" dt="2024-03-24T18:52:06.020" v="4760" actId="478"/>
          <ac:picMkLst>
            <pc:docMk/>
            <pc:sldMk cId="1033583172" sldId="289"/>
            <ac:picMk id="98" creationId="{3C996245-05E8-C498-2B02-90628AED872F}"/>
          </ac:picMkLst>
        </pc:picChg>
        <pc:picChg chg="add del mod">
          <ac:chgData name="Christine Hubbard" userId="fb551d83-5fae-4a65-88e9-8717d43d2cc9" providerId="ADAL" clId="{490A31EE-4073-4AFB-9C19-B5826A119316}" dt="2024-03-24T18:52:06.020" v="4760" actId="478"/>
          <ac:picMkLst>
            <pc:docMk/>
            <pc:sldMk cId="1033583172" sldId="289"/>
            <ac:picMk id="99" creationId="{6DA11140-2AF2-A98E-F89B-932EF9EB3B21}"/>
          </ac:picMkLst>
        </pc:picChg>
        <pc:picChg chg="add del mod">
          <ac:chgData name="Christine Hubbard" userId="fb551d83-5fae-4a65-88e9-8717d43d2cc9" providerId="ADAL" clId="{490A31EE-4073-4AFB-9C19-B5826A119316}" dt="2024-03-24T18:52:06.020" v="4760" actId="478"/>
          <ac:picMkLst>
            <pc:docMk/>
            <pc:sldMk cId="1033583172" sldId="289"/>
            <ac:picMk id="100" creationId="{1C9F799F-DD6D-DB02-9152-2599BA622D86}"/>
          </ac:picMkLst>
        </pc:picChg>
        <pc:picChg chg="add del mod">
          <ac:chgData name="Christine Hubbard" userId="fb551d83-5fae-4a65-88e9-8717d43d2cc9" providerId="ADAL" clId="{490A31EE-4073-4AFB-9C19-B5826A119316}" dt="2024-03-24T18:52:06.020" v="4760" actId="478"/>
          <ac:picMkLst>
            <pc:docMk/>
            <pc:sldMk cId="1033583172" sldId="289"/>
            <ac:picMk id="101" creationId="{EE6227AB-F28F-9B49-0E18-41C46D8A1DE5}"/>
          </ac:picMkLst>
        </pc:picChg>
        <pc:picChg chg="add del mod">
          <ac:chgData name="Christine Hubbard" userId="fb551d83-5fae-4a65-88e9-8717d43d2cc9" providerId="ADAL" clId="{490A31EE-4073-4AFB-9C19-B5826A119316}" dt="2024-03-24T18:52:06.020" v="4760" actId="478"/>
          <ac:picMkLst>
            <pc:docMk/>
            <pc:sldMk cId="1033583172" sldId="289"/>
            <ac:picMk id="102" creationId="{D36DE8D4-4FEA-1DF5-EB1E-683D5189A1DE}"/>
          </ac:picMkLst>
        </pc:picChg>
        <pc:picChg chg="add del mod">
          <ac:chgData name="Christine Hubbard" userId="fb551d83-5fae-4a65-88e9-8717d43d2cc9" providerId="ADAL" clId="{490A31EE-4073-4AFB-9C19-B5826A119316}" dt="2024-03-24T18:52:06.020" v="4760" actId="478"/>
          <ac:picMkLst>
            <pc:docMk/>
            <pc:sldMk cId="1033583172" sldId="289"/>
            <ac:picMk id="103" creationId="{A512594C-A756-0056-CB5D-7D2A47E7EB95}"/>
          </ac:picMkLst>
        </pc:picChg>
        <pc:picChg chg="add del mod">
          <ac:chgData name="Christine Hubbard" userId="fb551d83-5fae-4a65-88e9-8717d43d2cc9" providerId="ADAL" clId="{490A31EE-4073-4AFB-9C19-B5826A119316}" dt="2024-03-24T18:52:06.020" v="4760" actId="478"/>
          <ac:picMkLst>
            <pc:docMk/>
            <pc:sldMk cId="1033583172" sldId="289"/>
            <ac:picMk id="104" creationId="{429E2539-CF96-BB1A-6149-166AB86E6F07}"/>
          </ac:picMkLst>
        </pc:picChg>
        <pc:picChg chg="add del mod">
          <ac:chgData name="Christine Hubbard" userId="fb551d83-5fae-4a65-88e9-8717d43d2cc9" providerId="ADAL" clId="{490A31EE-4073-4AFB-9C19-B5826A119316}" dt="2024-03-24T18:52:06.020" v="4760" actId="478"/>
          <ac:picMkLst>
            <pc:docMk/>
            <pc:sldMk cId="1033583172" sldId="289"/>
            <ac:picMk id="105" creationId="{C52749D9-1C4A-CAD6-1D16-F553991D4219}"/>
          </ac:picMkLst>
        </pc:picChg>
        <pc:picChg chg="add del mod">
          <ac:chgData name="Christine Hubbard" userId="fb551d83-5fae-4a65-88e9-8717d43d2cc9" providerId="ADAL" clId="{490A31EE-4073-4AFB-9C19-B5826A119316}" dt="2024-03-24T18:52:06.020" v="4760" actId="478"/>
          <ac:picMkLst>
            <pc:docMk/>
            <pc:sldMk cId="1033583172" sldId="289"/>
            <ac:picMk id="106" creationId="{C2C12DAE-5760-826E-97B7-A4A9B22AE965}"/>
          </ac:picMkLst>
        </pc:picChg>
        <pc:picChg chg="add del mod">
          <ac:chgData name="Christine Hubbard" userId="fb551d83-5fae-4a65-88e9-8717d43d2cc9" providerId="ADAL" clId="{490A31EE-4073-4AFB-9C19-B5826A119316}" dt="2024-03-24T18:52:06.020" v="4760" actId="478"/>
          <ac:picMkLst>
            <pc:docMk/>
            <pc:sldMk cId="1033583172" sldId="289"/>
            <ac:picMk id="107" creationId="{F4BBDD80-D2C1-A794-57B6-9BA0E3E3E6AA}"/>
          </ac:picMkLst>
        </pc:picChg>
        <pc:picChg chg="add del mod">
          <ac:chgData name="Christine Hubbard" userId="fb551d83-5fae-4a65-88e9-8717d43d2cc9" providerId="ADAL" clId="{490A31EE-4073-4AFB-9C19-B5826A119316}" dt="2024-03-24T18:52:06.020" v="4760" actId="478"/>
          <ac:picMkLst>
            <pc:docMk/>
            <pc:sldMk cId="1033583172" sldId="289"/>
            <ac:picMk id="108" creationId="{C615A1CC-D647-9C77-A6CC-F8746A0EA43A}"/>
          </ac:picMkLst>
        </pc:picChg>
        <pc:picChg chg="add del mod">
          <ac:chgData name="Christine Hubbard" userId="fb551d83-5fae-4a65-88e9-8717d43d2cc9" providerId="ADAL" clId="{490A31EE-4073-4AFB-9C19-B5826A119316}" dt="2024-03-24T18:52:06.020" v="4760" actId="478"/>
          <ac:picMkLst>
            <pc:docMk/>
            <pc:sldMk cId="1033583172" sldId="289"/>
            <ac:picMk id="109" creationId="{3DF3D481-FB3A-73CB-1D32-2181647421CB}"/>
          </ac:picMkLst>
        </pc:picChg>
        <pc:picChg chg="add del mod">
          <ac:chgData name="Christine Hubbard" userId="fb551d83-5fae-4a65-88e9-8717d43d2cc9" providerId="ADAL" clId="{490A31EE-4073-4AFB-9C19-B5826A119316}" dt="2024-03-24T18:52:06.020" v="4760" actId="478"/>
          <ac:picMkLst>
            <pc:docMk/>
            <pc:sldMk cId="1033583172" sldId="289"/>
            <ac:picMk id="110" creationId="{44C064AB-54CA-919C-6A72-B786FAFDCD8B}"/>
          </ac:picMkLst>
        </pc:picChg>
        <pc:picChg chg="add del mod">
          <ac:chgData name="Christine Hubbard" userId="fb551d83-5fae-4a65-88e9-8717d43d2cc9" providerId="ADAL" clId="{490A31EE-4073-4AFB-9C19-B5826A119316}" dt="2024-03-24T18:52:06.020" v="4760" actId="478"/>
          <ac:picMkLst>
            <pc:docMk/>
            <pc:sldMk cId="1033583172" sldId="289"/>
            <ac:picMk id="111" creationId="{239766EC-A8DB-AD5F-DEA2-8CC5A0B67369}"/>
          </ac:picMkLst>
        </pc:picChg>
        <pc:picChg chg="add del mod">
          <ac:chgData name="Christine Hubbard" userId="fb551d83-5fae-4a65-88e9-8717d43d2cc9" providerId="ADAL" clId="{490A31EE-4073-4AFB-9C19-B5826A119316}" dt="2024-03-24T18:52:06.020" v="4760" actId="478"/>
          <ac:picMkLst>
            <pc:docMk/>
            <pc:sldMk cId="1033583172" sldId="289"/>
            <ac:picMk id="112" creationId="{661567D6-D2A4-C477-6A9C-6D700AD28848}"/>
          </ac:picMkLst>
        </pc:picChg>
        <pc:picChg chg="add del mod">
          <ac:chgData name="Christine Hubbard" userId="fb551d83-5fae-4a65-88e9-8717d43d2cc9" providerId="ADAL" clId="{490A31EE-4073-4AFB-9C19-B5826A119316}" dt="2024-03-24T18:52:06.020" v="4760" actId="478"/>
          <ac:picMkLst>
            <pc:docMk/>
            <pc:sldMk cId="1033583172" sldId="289"/>
            <ac:picMk id="113" creationId="{630BEEF6-922B-9786-9A65-F0F39414ADDB}"/>
          </ac:picMkLst>
        </pc:picChg>
        <pc:picChg chg="add del mod">
          <ac:chgData name="Christine Hubbard" userId="fb551d83-5fae-4a65-88e9-8717d43d2cc9" providerId="ADAL" clId="{490A31EE-4073-4AFB-9C19-B5826A119316}" dt="2024-03-24T18:52:06.020" v="4760" actId="478"/>
          <ac:picMkLst>
            <pc:docMk/>
            <pc:sldMk cId="1033583172" sldId="289"/>
            <ac:picMk id="114" creationId="{15F41D00-C4F3-3C7E-4132-BC02EAA52A38}"/>
          </ac:picMkLst>
        </pc:picChg>
        <pc:picChg chg="add del mod">
          <ac:chgData name="Christine Hubbard" userId="fb551d83-5fae-4a65-88e9-8717d43d2cc9" providerId="ADAL" clId="{490A31EE-4073-4AFB-9C19-B5826A119316}" dt="2024-03-24T18:52:06.020" v="4760" actId="478"/>
          <ac:picMkLst>
            <pc:docMk/>
            <pc:sldMk cId="1033583172" sldId="289"/>
            <ac:picMk id="115" creationId="{82CFAA44-8175-47FE-A108-F02AB387F829}"/>
          </ac:picMkLst>
        </pc:picChg>
        <pc:picChg chg="add del mod">
          <ac:chgData name="Christine Hubbard" userId="fb551d83-5fae-4a65-88e9-8717d43d2cc9" providerId="ADAL" clId="{490A31EE-4073-4AFB-9C19-B5826A119316}" dt="2024-03-24T18:52:06.020" v="4760" actId="478"/>
          <ac:picMkLst>
            <pc:docMk/>
            <pc:sldMk cId="1033583172" sldId="289"/>
            <ac:picMk id="116" creationId="{BE5F55DB-4328-B76C-B4C9-F3DEF6170C89}"/>
          </ac:picMkLst>
        </pc:picChg>
        <pc:picChg chg="add del mod">
          <ac:chgData name="Christine Hubbard" userId="fb551d83-5fae-4a65-88e9-8717d43d2cc9" providerId="ADAL" clId="{490A31EE-4073-4AFB-9C19-B5826A119316}" dt="2024-03-24T18:52:06.020" v="4760" actId="478"/>
          <ac:picMkLst>
            <pc:docMk/>
            <pc:sldMk cId="1033583172" sldId="289"/>
            <ac:picMk id="117" creationId="{BA81A056-5EFD-3216-5A01-BE5923EB13CB}"/>
          </ac:picMkLst>
        </pc:picChg>
        <pc:picChg chg="add del mod">
          <ac:chgData name="Christine Hubbard" userId="fb551d83-5fae-4a65-88e9-8717d43d2cc9" providerId="ADAL" clId="{490A31EE-4073-4AFB-9C19-B5826A119316}" dt="2024-03-24T18:52:06.020" v="4760" actId="478"/>
          <ac:picMkLst>
            <pc:docMk/>
            <pc:sldMk cId="1033583172" sldId="289"/>
            <ac:picMk id="118" creationId="{A71A6D0D-BE84-D1A5-2963-30DCFCA5D584}"/>
          </ac:picMkLst>
        </pc:picChg>
        <pc:picChg chg="add del mod">
          <ac:chgData name="Christine Hubbard" userId="fb551d83-5fae-4a65-88e9-8717d43d2cc9" providerId="ADAL" clId="{490A31EE-4073-4AFB-9C19-B5826A119316}" dt="2024-03-24T18:52:06.020" v="4760" actId="478"/>
          <ac:picMkLst>
            <pc:docMk/>
            <pc:sldMk cId="1033583172" sldId="289"/>
            <ac:picMk id="119" creationId="{0A16737D-B5CA-42FD-DCA3-5BD9F8FD04C5}"/>
          </ac:picMkLst>
        </pc:picChg>
        <pc:picChg chg="add del mod">
          <ac:chgData name="Christine Hubbard" userId="fb551d83-5fae-4a65-88e9-8717d43d2cc9" providerId="ADAL" clId="{490A31EE-4073-4AFB-9C19-B5826A119316}" dt="2024-03-24T18:52:06.020" v="4760" actId="478"/>
          <ac:picMkLst>
            <pc:docMk/>
            <pc:sldMk cId="1033583172" sldId="289"/>
            <ac:picMk id="120" creationId="{833830A5-4AD4-FB8E-A41D-65C49BE96018}"/>
          </ac:picMkLst>
        </pc:picChg>
        <pc:picChg chg="add del mod">
          <ac:chgData name="Christine Hubbard" userId="fb551d83-5fae-4a65-88e9-8717d43d2cc9" providerId="ADAL" clId="{490A31EE-4073-4AFB-9C19-B5826A119316}" dt="2024-03-24T18:52:06.020" v="4760" actId="478"/>
          <ac:picMkLst>
            <pc:docMk/>
            <pc:sldMk cId="1033583172" sldId="289"/>
            <ac:picMk id="121" creationId="{583B138D-7827-877F-33A4-237EFED0088F}"/>
          </ac:picMkLst>
        </pc:picChg>
        <pc:picChg chg="add del mod">
          <ac:chgData name="Christine Hubbard" userId="fb551d83-5fae-4a65-88e9-8717d43d2cc9" providerId="ADAL" clId="{490A31EE-4073-4AFB-9C19-B5826A119316}" dt="2024-03-24T18:52:06.020" v="4760" actId="478"/>
          <ac:picMkLst>
            <pc:docMk/>
            <pc:sldMk cId="1033583172" sldId="289"/>
            <ac:picMk id="122" creationId="{32F0AFC5-52F5-9C4B-0A5E-FE455ED025AC}"/>
          </ac:picMkLst>
        </pc:picChg>
        <pc:picChg chg="add del mod">
          <ac:chgData name="Christine Hubbard" userId="fb551d83-5fae-4a65-88e9-8717d43d2cc9" providerId="ADAL" clId="{490A31EE-4073-4AFB-9C19-B5826A119316}" dt="2024-03-24T18:52:06.020" v="4760" actId="478"/>
          <ac:picMkLst>
            <pc:docMk/>
            <pc:sldMk cId="1033583172" sldId="289"/>
            <ac:picMk id="123" creationId="{8D7CF2DE-2E42-59DA-BFB5-70AAFDD7C839}"/>
          </ac:picMkLst>
        </pc:picChg>
        <pc:picChg chg="add del mod">
          <ac:chgData name="Christine Hubbard" userId="fb551d83-5fae-4a65-88e9-8717d43d2cc9" providerId="ADAL" clId="{490A31EE-4073-4AFB-9C19-B5826A119316}" dt="2024-03-24T18:52:06.020" v="4760" actId="478"/>
          <ac:picMkLst>
            <pc:docMk/>
            <pc:sldMk cId="1033583172" sldId="289"/>
            <ac:picMk id="124" creationId="{3915ACF7-F280-F7D5-6D09-7FD0024AAACE}"/>
          </ac:picMkLst>
        </pc:picChg>
        <pc:picChg chg="add del mod">
          <ac:chgData name="Christine Hubbard" userId="fb551d83-5fae-4a65-88e9-8717d43d2cc9" providerId="ADAL" clId="{490A31EE-4073-4AFB-9C19-B5826A119316}" dt="2024-03-24T18:52:06.020" v="4760" actId="478"/>
          <ac:picMkLst>
            <pc:docMk/>
            <pc:sldMk cId="1033583172" sldId="289"/>
            <ac:picMk id="125" creationId="{71AF6554-110F-38EA-CBD6-6C288AC36457}"/>
          </ac:picMkLst>
        </pc:picChg>
        <pc:picChg chg="add del mod">
          <ac:chgData name="Christine Hubbard" userId="fb551d83-5fae-4a65-88e9-8717d43d2cc9" providerId="ADAL" clId="{490A31EE-4073-4AFB-9C19-B5826A119316}" dt="2024-03-24T18:52:06.020" v="4760" actId="478"/>
          <ac:picMkLst>
            <pc:docMk/>
            <pc:sldMk cId="1033583172" sldId="289"/>
            <ac:picMk id="126" creationId="{81803D62-E876-6C52-FE81-9838BE3A2269}"/>
          </ac:picMkLst>
        </pc:picChg>
        <pc:picChg chg="add del mod">
          <ac:chgData name="Christine Hubbard" userId="fb551d83-5fae-4a65-88e9-8717d43d2cc9" providerId="ADAL" clId="{490A31EE-4073-4AFB-9C19-B5826A119316}" dt="2024-03-24T18:52:06.020" v="4760" actId="478"/>
          <ac:picMkLst>
            <pc:docMk/>
            <pc:sldMk cId="1033583172" sldId="289"/>
            <ac:picMk id="127" creationId="{48964699-FA41-367C-D7F3-3B9C97DB92FE}"/>
          </ac:picMkLst>
        </pc:picChg>
        <pc:picChg chg="add del mod">
          <ac:chgData name="Christine Hubbard" userId="fb551d83-5fae-4a65-88e9-8717d43d2cc9" providerId="ADAL" clId="{490A31EE-4073-4AFB-9C19-B5826A119316}" dt="2024-03-24T18:52:06.020" v="4760" actId="478"/>
          <ac:picMkLst>
            <pc:docMk/>
            <pc:sldMk cId="1033583172" sldId="289"/>
            <ac:picMk id="128" creationId="{D1F88BA1-3B97-69D2-550A-D123FF8105FC}"/>
          </ac:picMkLst>
        </pc:picChg>
        <pc:picChg chg="add del mod">
          <ac:chgData name="Christine Hubbard" userId="fb551d83-5fae-4a65-88e9-8717d43d2cc9" providerId="ADAL" clId="{490A31EE-4073-4AFB-9C19-B5826A119316}" dt="2024-03-24T18:52:06.020" v="4760" actId="478"/>
          <ac:picMkLst>
            <pc:docMk/>
            <pc:sldMk cId="1033583172" sldId="289"/>
            <ac:picMk id="129" creationId="{5CD3EE66-C62F-99D5-A48E-BDC64C8242D2}"/>
          </ac:picMkLst>
        </pc:picChg>
        <pc:picChg chg="add del mod">
          <ac:chgData name="Christine Hubbard" userId="fb551d83-5fae-4a65-88e9-8717d43d2cc9" providerId="ADAL" clId="{490A31EE-4073-4AFB-9C19-B5826A119316}" dt="2024-03-24T18:52:06.020" v="4760" actId="478"/>
          <ac:picMkLst>
            <pc:docMk/>
            <pc:sldMk cId="1033583172" sldId="289"/>
            <ac:picMk id="130" creationId="{F091F7AB-FC85-BA38-9E4D-3F7A31F75D89}"/>
          </ac:picMkLst>
        </pc:picChg>
        <pc:picChg chg="add del mod">
          <ac:chgData name="Christine Hubbard" userId="fb551d83-5fae-4a65-88e9-8717d43d2cc9" providerId="ADAL" clId="{490A31EE-4073-4AFB-9C19-B5826A119316}" dt="2024-03-24T18:52:06.020" v="4760" actId="478"/>
          <ac:picMkLst>
            <pc:docMk/>
            <pc:sldMk cId="1033583172" sldId="289"/>
            <ac:picMk id="131" creationId="{E42FCF88-0C9F-3E37-F8AD-2F6B4AA60E5D}"/>
          </ac:picMkLst>
        </pc:picChg>
        <pc:picChg chg="add del mod">
          <ac:chgData name="Christine Hubbard" userId="fb551d83-5fae-4a65-88e9-8717d43d2cc9" providerId="ADAL" clId="{490A31EE-4073-4AFB-9C19-B5826A119316}" dt="2024-03-24T18:52:06.020" v="4760" actId="478"/>
          <ac:picMkLst>
            <pc:docMk/>
            <pc:sldMk cId="1033583172" sldId="289"/>
            <ac:picMk id="132" creationId="{4311E6AB-84CE-5DC5-81F6-8E9597431E76}"/>
          </ac:picMkLst>
        </pc:picChg>
        <pc:picChg chg="add del mod">
          <ac:chgData name="Christine Hubbard" userId="fb551d83-5fae-4a65-88e9-8717d43d2cc9" providerId="ADAL" clId="{490A31EE-4073-4AFB-9C19-B5826A119316}" dt="2024-03-24T18:52:06.020" v="4760" actId="478"/>
          <ac:picMkLst>
            <pc:docMk/>
            <pc:sldMk cId="1033583172" sldId="289"/>
            <ac:picMk id="133" creationId="{E2D9B6E5-3B5F-1BC7-9102-67303B353962}"/>
          </ac:picMkLst>
        </pc:picChg>
        <pc:picChg chg="add del mod">
          <ac:chgData name="Christine Hubbard" userId="fb551d83-5fae-4a65-88e9-8717d43d2cc9" providerId="ADAL" clId="{490A31EE-4073-4AFB-9C19-B5826A119316}" dt="2024-03-24T18:52:06.020" v="4760" actId="478"/>
          <ac:picMkLst>
            <pc:docMk/>
            <pc:sldMk cId="1033583172" sldId="289"/>
            <ac:picMk id="134" creationId="{200B05B4-5237-08BC-65C2-F8D4BA289518}"/>
          </ac:picMkLst>
        </pc:picChg>
        <pc:picChg chg="add del mod">
          <ac:chgData name="Christine Hubbard" userId="fb551d83-5fae-4a65-88e9-8717d43d2cc9" providerId="ADAL" clId="{490A31EE-4073-4AFB-9C19-B5826A119316}" dt="2024-03-24T18:52:06.020" v="4760" actId="478"/>
          <ac:picMkLst>
            <pc:docMk/>
            <pc:sldMk cId="1033583172" sldId="289"/>
            <ac:picMk id="135" creationId="{8848DA00-1C53-969E-91B3-1E0A656C930C}"/>
          </ac:picMkLst>
        </pc:picChg>
        <pc:picChg chg="add del mod">
          <ac:chgData name="Christine Hubbard" userId="fb551d83-5fae-4a65-88e9-8717d43d2cc9" providerId="ADAL" clId="{490A31EE-4073-4AFB-9C19-B5826A119316}" dt="2024-03-24T18:52:06.020" v="4760" actId="478"/>
          <ac:picMkLst>
            <pc:docMk/>
            <pc:sldMk cId="1033583172" sldId="289"/>
            <ac:picMk id="136" creationId="{125248BD-F8DE-E8FE-8BE6-D771449BBE64}"/>
          </ac:picMkLst>
        </pc:picChg>
        <pc:picChg chg="add del mod">
          <ac:chgData name="Christine Hubbard" userId="fb551d83-5fae-4a65-88e9-8717d43d2cc9" providerId="ADAL" clId="{490A31EE-4073-4AFB-9C19-B5826A119316}" dt="2024-03-24T18:52:06.020" v="4760" actId="478"/>
          <ac:picMkLst>
            <pc:docMk/>
            <pc:sldMk cId="1033583172" sldId="289"/>
            <ac:picMk id="137" creationId="{DFB1CB05-9B5D-5F21-3E00-6BB49B7034BF}"/>
          </ac:picMkLst>
        </pc:picChg>
        <pc:picChg chg="add del mod">
          <ac:chgData name="Christine Hubbard" userId="fb551d83-5fae-4a65-88e9-8717d43d2cc9" providerId="ADAL" clId="{490A31EE-4073-4AFB-9C19-B5826A119316}" dt="2024-03-24T18:52:06.020" v="4760" actId="478"/>
          <ac:picMkLst>
            <pc:docMk/>
            <pc:sldMk cId="1033583172" sldId="289"/>
            <ac:picMk id="138" creationId="{A1082C55-1369-4A6C-43C5-197DE56A9C70}"/>
          </ac:picMkLst>
        </pc:picChg>
        <pc:picChg chg="add del mod">
          <ac:chgData name="Christine Hubbard" userId="fb551d83-5fae-4a65-88e9-8717d43d2cc9" providerId="ADAL" clId="{490A31EE-4073-4AFB-9C19-B5826A119316}" dt="2024-03-24T18:52:06.020" v="4760" actId="478"/>
          <ac:picMkLst>
            <pc:docMk/>
            <pc:sldMk cId="1033583172" sldId="289"/>
            <ac:picMk id="139" creationId="{A27467CB-D631-27A5-3C4C-757404DBEB3D}"/>
          </ac:picMkLst>
        </pc:picChg>
        <pc:picChg chg="add del mod">
          <ac:chgData name="Christine Hubbard" userId="fb551d83-5fae-4a65-88e9-8717d43d2cc9" providerId="ADAL" clId="{490A31EE-4073-4AFB-9C19-B5826A119316}" dt="2024-03-24T18:52:06.020" v="4760" actId="478"/>
          <ac:picMkLst>
            <pc:docMk/>
            <pc:sldMk cId="1033583172" sldId="289"/>
            <ac:picMk id="140" creationId="{0EF50248-C8A1-3793-C2E8-C2885DC2F040}"/>
          </ac:picMkLst>
        </pc:picChg>
        <pc:picChg chg="add del mod">
          <ac:chgData name="Christine Hubbard" userId="fb551d83-5fae-4a65-88e9-8717d43d2cc9" providerId="ADAL" clId="{490A31EE-4073-4AFB-9C19-B5826A119316}" dt="2024-03-24T18:52:06.020" v="4760" actId="478"/>
          <ac:picMkLst>
            <pc:docMk/>
            <pc:sldMk cId="1033583172" sldId="289"/>
            <ac:picMk id="141" creationId="{828D7ADB-BD5D-0BF7-634A-5EDC68B579D8}"/>
          </ac:picMkLst>
        </pc:picChg>
        <pc:picChg chg="add mod">
          <ac:chgData name="Christine Hubbard" userId="fb551d83-5fae-4a65-88e9-8717d43d2cc9" providerId="ADAL" clId="{490A31EE-4073-4AFB-9C19-B5826A119316}" dt="2024-03-24T18:58:16.496" v="4842" actId="962"/>
          <ac:picMkLst>
            <pc:docMk/>
            <pc:sldMk cId="1033583172" sldId="289"/>
            <ac:picMk id="142" creationId="{3D70B086-431F-B632-FBE4-2083969C38FB}"/>
          </ac:picMkLst>
        </pc:picChg>
        <pc:picChg chg="add mod">
          <ac:chgData name="Christine Hubbard" userId="fb551d83-5fae-4a65-88e9-8717d43d2cc9" providerId="ADAL" clId="{490A31EE-4073-4AFB-9C19-B5826A119316}" dt="2024-03-24T18:58:16.496" v="4842" actId="962"/>
          <ac:picMkLst>
            <pc:docMk/>
            <pc:sldMk cId="1033583172" sldId="289"/>
            <ac:picMk id="143" creationId="{BE1A4F51-E40C-DB56-857F-22C83B360F26}"/>
          </ac:picMkLst>
        </pc:picChg>
      </pc:sldChg>
      <pc:sldChg chg="new del ord">
        <pc:chgData name="Christine Hubbard" userId="fb551d83-5fae-4a65-88e9-8717d43d2cc9" providerId="ADAL" clId="{490A31EE-4073-4AFB-9C19-B5826A119316}" dt="2024-03-24T00:59:21.892" v="2590" actId="47"/>
        <pc:sldMkLst>
          <pc:docMk/>
          <pc:sldMk cId="1373567051" sldId="290"/>
        </pc:sldMkLst>
      </pc:sldChg>
      <pc:sldChg chg="addSp delSp modSp new mod modClrScheme chgLayout">
        <pc:chgData name="Christine Hubbard" userId="fb551d83-5fae-4a65-88e9-8717d43d2cc9" providerId="ADAL" clId="{490A31EE-4073-4AFB-9C19-B5826A119316}" dt="2024-03-24T18:44:57.069" v="4675" actId="962"/>
        <pc:sldMkLst>
          <pc:docMk/>
          <pc:sldMk cId="1597676334" sldId="290"/>
        </pc:sldMkLst>
        <pc:spChg chg="add del mod">
          <ac:chgData name="Christine Hubbard" userId="fb551d83-5fae-4a65-88e9-8717d43d2cc9" providerId="ADAL" clId="{490A31EE-4073-4AFB-9C19-B5826A119316}" dt="2024-03-24T18:17:59.921" v="4285" actId="6264"/>
          <ac:spMkLst>
            <pc:docMk/>
            <pc:sldMk cId="1597676334" sldId="290"/>
            <ac:spMk id="2" creationId="{42E2D32C-2CC5-C338-4608-353C4FC51E71}"/>
          </ac:spMkLst>
        </pc:spChg>
        <pc:spChg chg="del mod ord">
          <ac:chgData name="Christine Hubbard" userId="fb551d83-5fae-4a65-88e9-8717d43d2cc9" providerId="ADAL" clId="{490A31EE-4073-4AFB-9C19-B5826A119316}" dt="2024-03-24T01:00:33.485" v="2599" actId="700"/>
          <ac:spMkLst>
            <pc:docMk/>
            <pc:sldMk cId="1597676334" sldId="290"/>
            <ac:spMk id="2" creationId="{F573DF0E-39BC-3BEA-72DF-BD726099B397}"/>
          </ac:spMkLst>
        </pc:spChg>
        <pc:spChg chg="del mod ord">
          <ac:chgData name="Christine Hubbard" userId="fb551d83-5fae-4a65-88e9-8717d43d2cc9" providerId="ADAL" clId="{490A31EE-4073-4AFB-9C19-B5826A119316}" dt="2024-03-24T01:00:33.485" v="2599" actId="700"/>
          <ac:spMkLst>
            <pc:docMk/>
            <pc:sldMk cId="1597676334" sldId="290"/>
            <ac:spMk id="3" creationId="{184790B4-59C6-A599-CFF6-6266F7E34AC3}"/>
          </ac:spMkLst>
        </pc:spChg>
        <pc:spChg chg="add mod ord">
          <ac:chgData name="Christine Hubbard" userId="fb551d83-5fae-4a65-88e9-8717d43d2cc9" providerId="ADAL" clId="{490A31EE-4073-4AFB-9C19-B5826A119316}" dt="2024-03-24T18:17:59.921" v="4285" actId="6264"/>
          <ac:spMkLst>
            <pc:docMk/>
            <pc:sldMk cId="1597676334" sldId="290"/>
            <ac:spMk id="3" creationId="{2A755870-A54C-11F0-15FD-AA7C5A767345}"/>
          </ac:spMkLst>
        </pc:spChg>
        <pc:spChg chg="add mod ord">
          <ac:chgData name="Christine Hubbard" userId="fb551d83-5fae-4a65-88e9-8717d43d2cc9" providerId="ADAL" clId="{490A31EE-4073-4AFB-9C19-B5826A119316}" dt="2024-03-24T18:17:59.921" v="4285" actId="6264"/>
          <ac:spMkLst>
            <pc:docMk/>
            <pc:sldMk cId="1597676334" sldId="290"/>
            <ac:spMk id="4" creationId="{2122033C-0EB0-FF96-14E4-907F10E18A57}"/>
          </ac:spMkLst>
        </pc:spChg>
        <pc:spChg chg="del mod ord">
          <ac:chgData name="Christine Hubbard" userId="fb551d83-5fae-4a65-88e9-8717d43d2cc9" providerId="ADAL" clId="{490A31EE-4073-4AFB-9C19-B5826A119316}" dt="2024-03-24T01:00:33.485" v="2599" actId="700"/>
          <ac:spMkLst>
            <pc:docMk/>
            <pc:sldMk cId="1597676334" sldId="290"/>
            <ac:spMk id="4" creationId="{FE1549F1-C05B-E0AF-FD9C-8CC6E5FC1D6B}"/>
          </ac:spMkLst>
        </pc:spChg>
        <pc:spChg chg="del mod ord">
          <ac:chgData name="Christine Hubbard" userId="fb551d83-5fae-4a65-88e9-8717d43d2cc9" providerId="ADAL" clId="{490A31EE-4073-4AFB-9C19-B5826A119316}" dt="2024-03-24T01:00:33.485" v="2599" actId="700"/>
          <ac:spMkLst>
            <pc:docMk/>
            <pc:sldMk cId="1597676334" sldId="290"/>
            <ac:spMk id="5" creationId="{C4334CC6-976D-5770-F4DD-82A634F6FCA7}"/>
          </ac:spMkLst>
        </pc:spChg>
        <pc:spChg chg="add del mod ord">
          <ac:chgData name="Christine Hubbard" userId="fb551d83-5fae-4a65-88e9-8717d43d2cc9" providerId="ADAL" clId="{490A31EE-4073-4AFB-9C19-B5826A119316}" dt="2024-03-24T01:00:41.885" v="2600" actId="700"/>
          <ac:spMkLst>
            <pc:docMk/>
            <pc:sldMk cId="1597676334" sldId="290"/>
            <ac:spMk id="6" creationId="{4A13EA34-3C8A-97D8-EBD3-FD3EFC75A404}"/>
          </ac:spMkLst>
        </pc:spChg>
        <pc:spChg chg="add del mod ord">
          <ac:chgData name="Christine Hubbard" userId="fb551d83-5fae-4a65-88e9-8717d43d2cc9" providerId="ADAL" clId="{490A31EE-4073-4AFB-9C19-B5826A119316}" dt="2024-03-24T01:00:41.885" v="2600" actId="700"/>
          <ac:spMkLst>
            <pc:docMk/>
            <pc:sldMk cId="1597676334" sldId="290"/>
            <ac:spMk id="7" creationId="{101457A1-735D-E07C-A7EC-12DE9E82A0BE}"/>
          </ac:spMkLst>
        </pc:spChg>
        <pc:spChg chg="add del mod ord">
          <ac:chgData name="Christine Hubbard" userId="fb551d83-5fae-4a65-88e9-8717d43d2cc9" providerId="ADAL" clId="{490A31EE-4073-4AFB-9C19-B5826A119316}" dt="2024-03-24T01:00:41.885" v="2600" actId="700"/>
          <ac:spMkLst>
            <pc:docMk/>
            <pc:sldMk cId="1597676334" sldId="290"/>
            <ac:spMk id="8" creationId="{73F06A2D-D2FF-2334-78C9-B51C46197B9D}"/>
          </ac:spMkLst>
        </pc:spChg>
        <pc:spChg chg="add del mod ord">
          <ac:chgData name="Christine Hubbard" userId="fb551d83-5fae-4a65-88e9-8717d43d2cc9" providerId="ADAL" clId="{490A31EE-4073-4AFB-9C19-B5826A119316}" dt="2024-03-24T01:00:41.885" v="2600" actId="700"/>
          <ac:spMkLst>
            <pc:docMk/>
            <pc:sldMk cId="1597676334" sldId="290"/>
            <ac:spMk id="9" creationId="{A2AAFC1A-3691-05B7-0B25-010670BB08D4}"/>
          </ac:spMkLst>
        </pc:spChg>
        <pc:spChg chg="add del mod ord">
          <ac:chgData name="Christine Hubbard" userId="fb551d83-5fae-4a65-88e9-8717d43d2cc9" providerId="ADAL" clId="{490A31EE-4073-4AFB-9C19-B5826A119316}" dt="2024-03-24T18:17:59.921" v="4285" actId="6264"/>
          <ac:spMkLst>
            <pc:docMk/>
            <pc:sldMk cId="1597676334" sldId="290"/>
            <ac:spMk id="10" creationId="{734A674E-5D01-EF82-683D-11CB98EFB0A4}"/>
          </ac:spMkLst>
        </pc:spChg>
        <pc:spChg chg="add del mod ord">
          <ac:chgData name="Christine Hubbard" userId="fb551d83-5fae-4a65-88e9-8717d43d2cc9" providerId="ADAL" clId="{490A31EE-4073-4AFB-9C19-B5826A119316}" dt="2024-03-24T18:17:59.921" v="4285" actId="6264"/>
          <ac:spMkLst>
            <pc:docMk/>
            <pc:sldMk cId="1597676334" sldId="290"/>
            <ac:spMk id="11" creationId="{05BBCE58-7C03-3096-A71B-382752CB6EC7}"/>
          </ac:spMkLst>
        </pc:spChg>
        <pc:spChg chg="add del mod ord">
          <ac:chgData name="Christine Hubbard" userId="fb551d83-5fae-4a65-88e9-8717d43d2cc9" providerId="ADAL" clId="{490A31EE-4073-4AFB-9C19-B5826A119316}" dt="2024-03-24T01:00:48.335" v="2601" actId="931"/>
          <ac:spMkLst>
            <pc:docMk/>
            <pc:sldMk cId="1597676334" sldId="290"/>
            <ac:spMk id="12" creationId="{803D45A1-C5D0-EB32-B070-A99827714A78}"/>
          </ac:spMkLst>
        </pc:spChg>
        <pc:picChg chg="add mod ord">
          <ac:chgData name="Christine Hubbard" userId="fb551d83-5fae-4a65-88e9-8717d43d2cc9" providerId="ADAL" clId="{490A31EE-4073-4AFB-9C19-B5826A119316}" dt="2024-03-24T18:44:57.069" v="4675" actId="962"/>
          <ac:picMkLst>
            <pc:docMk/>
            <pc:sldMk cId="1597676334" sldId="290"/>
            <ac:picMk id="14" creationId="{2D2FAE8E-4470-77FA-E1DC-96E997924502}"/>
          </ac:picMkLst>
        </pc:picChg>
      </pc:sldChg>
      <pc:sldChg chg="addSp delSp modSp new del mod modClrScheme chgLayout">
        <pc:chgData name="Christine Hubbard" userId="fb551d83-5fae-4a65-88e9-8717d43d2cc9" providerId="ADAL" clId="{490A31EE-4073-4AFB-9C19-B5826A119316}" dt="2024-03-24T18:21:46.851" v="4372" actId="47"/>
        <pc:sldMkLst>
          <pc:docMk/>
          <pc:sldMk cId="3755665928" sldId="291"/>
        </pc:sldMkLst>
        <pc:spChg chg="del mod ord">
          <ac:chgData name="Christine Hubbard" userId="fb551d83-5fae-4a65-88e9-8717d43d2cc9" providerId="ADAL" clId="{490A31EE-4073-4AFB-9C19-B5826A119316}" dt="2024-03-24T01:14:24.443" v="2770" actId="700"/>
          <ac:spMkLst>
            <pc:docMk/>
            <pc:sldMk cId="3755665928" sldId="291"/>
            <ac:spMk id="2" creationId="{9BE8C908-6119-D3BF-39B3-145ABEDE1C68}"/>
          </ac:spMkLst>
        </pc:spChg>
        <pc:spChg chg="add del mod">
          <ac:chgData name="Christine Hubbard" userId="fb551d83-5fae-4a65-88e9-8717d43d2cc9" providerId="ADAL" clId="{490A31EE-4073-4AFB-9C19-B5826A119316}" dt="2024-03-24T18:18:59.468" v="4295" actId="6264"/>
          <ac:spMkLst>
            <pc:docMk/>
            <pc:sldMk cId="3755665928" sldId="291"/>
            <ac:spMk id="2" creationId="{CA16F97F-6DC0-421A-DFB7-090047372CF7}"/>
          </ac:spMkLst>
        </pc:spChg>
        <pc:spChg chg="del mod ord">
          <ac:chgData name="Christine Hubbard" userId="fb551d83-5fae-4a65-88e9-8717d43d2cc9" providerId="ADAL" clId="{490A31EE-4073-4AFB-9C19-B5826A119316}" dt="2024-03-24T01:14:24.443" v="2770" actId="700"/>
          <ac:spMkLst>
            <pc:docMk/>
            <pc:sldMk cId="3755665928" sldId="291"/>
            <ac:spMk id="3" creationId="{69857C12-39E7-B460-57F1-46569FAF926D}"/>
          </ac:spMkLst>
        </pc:spChg>
        <pc:spChg chg="add del mod ord">
          <ac:chgData name="Christine Hubbard" userId="fb551d83-5fae-4a65-88e9-8717d43d2cc9" providerId="ADAL" clId="{490A31EE-4073-4AFB-9C19-B5826A119316}" dt="2024-03-24T18:19:34.667" v="4298" actId="6264"/>
          <ac:spMkLst>
            <pc:docMk/>
            <pc:sldMk cId="3755665928" sldId="291"/>
            <ac:spMk id="3" creationId="{6C28D464-4683-F3D6-5125-EB4704F2EEA1}"/>
          </ac:spMkLst>
        </pc:spChg>
        <pc:spChg chg="del">
          <ac:chgData name="Christine Hubbard" userId="fb551d83-5fae-4a65-88e9-8717d43d2cc9" providerId="ADAL" clId="{490A31EE-4073-4AFB-9C19-B5826A119316}" dt="2024-03-24T01:14:24.443" v="2770" actId="700"/>
          <ac:spMkLst>
            <pc:docMk/>
            <pc:sldMk cId="3755665928" sldId="291"/>
            <ac:spMk id="4" creationId="{07990931-C1DC-734C-1DEB-FD1B5444BBC6}"/>
          </ac:spMkLst>
        </pc:spChg>
        <pc:spChg chg="add del mod ord">
          <ac:chgData name="Christine Hubbard" userId="fb551d83-5fae-4a65-88e9-8717d43d2cc9" providerId="ADAL" clId="{490A31EE-4073-4AFB-9C19-B5826A119316}" dt="2024-03-24T18:19:45.171" v="4300" actId="6264"/>
          <ac:spMkLst>
            <pc:docMk/>
            <pc:sldMk cId="3755665928" sldId="291"/>
            <ac:spMk id="4" creationId="{DA035AAF-68F7-8B3A-D4AD-8CEE6B9F80B6}"/>
          </ac:spMkLst>
        </pc:spChg>
        <pc:spChg chg="add del mod ord">
          <ac:chgData name="Christine Hubbard" userId="fb551d83-5fae-4a65-88e9-8717d43d2cc9" providerId="ADAL" clId="{490A31EE-4073-4AFB-9C19-B5826A119316}" dt="2024-03-24T18:19:45.171" v="4300" actId="6264"/>
          <ac:spMkLst>
            <pc:docMk/>
            <pc:sldMk cId="3755665928" sldId="291"/>
            <ac:spMk id="5" creationId="{9407A883-78EF-D4C9-FBFD-215EF7A65232}"/>
          </ac:spMkLst>
        </pc:spChg>
        <pc:spChg chg="add del mod ord">
          <ac:chgData name="Christine Hubbard" userId="fb551d83-5fae-4a65-88e9-8717d43d2cc9" providerId="ADAL" clId="{490A31EE-4073-4AFB-9C19-B5826A119316}" dt="2024-03-24T01:22:17.611" v="2810" actId="6264"/>
          <ac:spMkLst>
            <pc:docMk/>
            <pc:sldMk cId="3755665928" sldId="291"/>
            <ac:spMk id="5" creationId="{E364760C-7724-A04A-9E5F-1813FD45C1E4}"/>
          </ac:spMkLst>
        </pc:spChg>
        <pc:spChg chg="add mod ord">
          <ac:chgData name="Christine Hubbard" userId="fb551d83-5fae-4a65-88e9-8717d43d2cc9" providerId="ADAL" clId="{490A31EE-4073-4AFB-9C19-B5826A119316}" dt="2024-03-24T18:19:45.171" v="4300" actId="6264"/>
          <ac:spMkLst>
            <pc:docMk/>
            <pc:sldMk cId="3755665928" sldId="291"/>
            <ac:spMk id="6" creationId="{566F1EEB-6BA1-646B-AA91-82B11B06271D}"/>
          </ac:spMkLst>
        </pc:spChg>
        <pc:spChg chg="add del mod ord">
          <ac:chgData name="Christine Hubbard" userId="fb551d83-5fae-4a65-88e9-8717d43d2cc9" providerId="ADAL" clId="{490A31EE-4073-4AFB-9C19-B5826A119316}" dt="2024-03-24T01:22:17.611" v="2810" actId="6264"/>
          <ac:spMkLst>
            <pc:docMk/>
            <pc:sldMk cId="3755665928" sldId="291"/>
            <ac:spMk id="6" creationId="{7D81ED79-ADED-30E9-972E-15DE4BBC9F67}"/>
          </ac:spMkLst>
        </pc:spChg>
        <pc:spChg chg="add del mod ord">
          <ac:chgData name="Christine Hubbard" userId="fb551d83-5fae-4a65-88e9-8717d43d2cc9" providerId="ADAL" clId="{490A31EE-4073-4AFB-9C19-B5826A119316}" dt="2024-03-24T18:18:59.468" v="4295" actId="6264"/>
          <ac:spMkLst>
            <pc:docMk/>
            <pc:sldMk cId="3755665928" sldId="291"/>
            <ac:spMk id="7" creationId="{88AAE7A1-FB21-1EC5-CE96-E580CCCA70B7}"/>
          </ac:spMkLst>
        </pc:spChg>
        <pc:spChg chg="add del mod ord">
          <ac:chgData name="Christine Hubbard" userId="fb551d83-5fae-4a65-88e9-8717d43d2cc9" providerId="ADAL" clId="{490A31EE-4073-4AFB-9C19-B5826A119316}" dt="2024-03-24T18:19:34.667" v="4298" actId="6264"/>
          <ac:spMkLst>
            <pc:docMk/>
            <pc:sldMk cId="3755665928" sldId="291"/>
            <ac:spMk id="8" creationId="{98B88A5E-CE52-BB3F-55E3-F8289BD26E4C}"/>
          </ac:spMkLst>
        </pc:spChg>
        <pc:spChg chg="add del mod ord">
          <ac:chgData name="Christine Hubbard" userId="fb551d83-5fae-4a65-88e9-8717d43d2cc9" providerId="ADAL" clId="{490A31EE-4073-4AFB-9C19-B5826A119316}" dt="2024-03-24T18:20:32.194" v="4359" actId="478"/>
          <ac:spMkLst>
            <pc:docMk/>
            <pc:sldMk cId="3755665928" sldId="291"/>
            <ac:spMk id="9" creationId="{31B7B5A0-4EF3-9B88-7AB9-EA1129EE91DE}"/>
          </ac:spMkLst>
        </pc:spChg>
        <pc:spChg chg="add del mod">
          <ac:chgData name="Christine Hubbard" userId="fb551d83-5fae-4a65-88e9-8717d43d2cc9" providerId="ADAL" clId="{490A31EE-4073-4AFB-9C19-B5826A119316}" dt="2024-03-24T18:21:23.216" v="4367" actId="478"/>
          <ac:spMkLst>
            <pc:docMk/>
            <pc:sldMk cId="3755665928" sldId="291"/>
            <ac:spMk id="10" creationId="{DA1D8CFC-8C3C-7519-BC61-5E87F224DB86}"/>
          </ac:spMkLst>
        </pc:spChg>
        <pc:spChg chg="add mod">
          <ac:chgData name="Christine Hubbard" userId="fb551d83-5fae-4a65-88e9-8717d43d2cc9" providerId="ADAL" clId="{490A31EE-4073-4AFB-9C19-B5826A119316}" dt="2024-03-24T18:21:16.565" v="4366"/>
          <ac:spMkLst>
            <pc:docMk/>
            <pc:sldMk cId="3755665928" sldId="291"/>
            <ac:spMk id="11" creationId="{03AA6303-7F54-6730-C626-BDF2E3D68138}"/>
          </ac:spMkLst>
        </pc:spChg>
        <pc:spChg chg="add mod">
          <ac:chgData name="Christine Hubbard" userId="fb551d83-5fae-4a65-88e9-8717d43d2cc9" providerId="ADAL" clId="{490A31EE-4073-4AFB-9C19-B5826A119316}" dt="2024-03-24T18:21:31.819" v="4369" actId="12"/>
          <ac:spMkLst>
            <pc:docMk/>
            <pc:sldMk cId="3755665928" sldId="291"/>
            <ac:spMk id="13" creationId="{A2DB4FD8-9E4E-23D6-04E9-4A21D7A46B3E}"/>
          </ac:spMkLst>
        </pc:spChg>
      </pc:sldChg>
      <pc:sldChg chg="addSp delSp modSp new mod modClrScheme chgLayout">
        <pc:chgData name="Christine Hubbard" userId="fb551d83-5fae-4a65-88e9-8717d43d2cc9" providerId="ADAL" clId="{490A31EE-4073-4AFB-9C19-B5826A119316}" dt="2024-03-24T18:37:46.331" v="4517" actId="20577"/>
        <pc:sldMkLst>
          <pc:docMk/>
          <pc:sldMk cId="410503123" sldId="292"/>
        </pc:sldMkLst>
        <pc:spChg chg="add del mod ord">
          <ac:chgData name="Christine Hubbard" userId="fb551d83-5fae-4a65-88e9-8717d43d2cc9" providerId="ADAL" clId="{490A31EE-4073-4AFB-9C19-B5826A119316}" dt="2024-03-24T18:18:15.410" v="4289" actId="6264"/>
          <ac:spMkLst>
            <pc:docMk/>
            <pc:sldMk cId="410503123" sldId="292"/>
            <ac:spMk id="2" creationId="{83975BDF-3DA8-D6B3-025D-E6B41B4147EA}"/>
          </ac:spMkLst>
        </pc:spChg>
        <pc:spChg chg="del mod ord">
          <ac:chgData name="Christine Hubbard" userId="fb551d83-5fae-4a65-88e9-8717d43d2cc9" providerId="ADAL" clId="{490A31EE-4073-4AFB-9C19-B5826A119316}" dt="2024-03-24T02:01:27.249" v="3237" actId="700"/>
          <ac:spMkLst>
            <pc:docMk/>
            <pc:sldMk cId="410503123" sldId="292"/>
            <ac:spMk id="2" creationId="{D8217731-E068-D85E-8AC3-A2B4BE4285C3}"/>
          </ac:spMkLst>
        </pc:spChg>
        <pc:spChg chg="add del mod ord">
          <ac:chgData name="Christine Hubbard" userId="fb551d83-5fae-4a65-88e9-8717d43d2cc9" providerId="ADAL" clId="{490A31EE-4073-4AFB-9C19-B5826A119316}" dt="2024-03-24T18:18:15.410" v="4289" actId="6264"/>
          <ac:spMkLst>
            <pc:docMk/>
            <pc:sldMk cId="410503123" sldId="292"/>
            <ac:spMk id="3" creationId="{56B94556-FB6E-D11A-B9A2-959AB159B281}"/>
          </ac:spMkLst>
        </pc:spChg>
        <pc:spChg chg="del">
          <ac:chgData name="Christine Hubbard" userId="fb551d83-5fae-4a65-88e9-8717d43d2cc9" providerId="ADAL" clId="{490A31EE-4073-4AFB-9C19-B5826A119316}" dt="2024-03-24T02:01:27.249" v="3237" actId="700"/>
          <ac:spMkLst>
            <pc:docMk/>
            <pc:sldMk cId="410503123" sldId="292"/>
            <ac:spMk id="3" creationId="{D6110BDF-4E16-81BD-9A12-5FACD060CA7C}"/>
          </ac:spMkLst>
        </pc:spChg>
        <pc:spChg chg="del">
          <ac:chgData name="Christine Hubbard" userId="fb551d83-5fae-4a65-88e9-8717d43d2cc9" providerId="ADAL" clId="{490A31EE-4073-4AFB-9C19-B5826A119316}" dt="2024-03-24T02:01:27.249" v="3237" actId="700"/>
          <ac:spMkLst>
            <pc:docMk/>
            <pc:sldMk cId="410503123" sldId="292"/>
            <ac:spMk id="4" creationId="{221FDE99-07FD-FB50-8DC5-859A6EB68E43}"/>
          </ac:spMkLst>
        </pc:spChg>
        <pc:spChg chg="add del mod ord">
          <ac:chgData name="Christine Hubbard" userId="fb551d83-5fae-4a65-88e9-8717d43d2cc9" providerId="ADAL" clId="{490A31EE-4073-4AFB-9C19-B5826A119316}" dt="2024-03-24T18:18:15.410" v="4289" actId="6264"/>
          <ac:spMkLst>
            <pc:docMk/>
            <pc:sldMk cId="410503123" sldId="292"/>
            <ac:spMk id="4" creationId="{EED7A79F-AC76-DCC6-D377-E6E592C01D98}"/>
          </ac:spMkLst>
        </pc:spChg>
        <pc:spChg chg="del">
          <ac:chgData name="Christine Hubbard" userId="fb551d83-5fae-4a65-88e9-8717d43d2cc9" providerId="ADAL" clId="{490A31EE-4073-4AFB-9C19-B5826A119316}" dt="2024-03-24T02:01:27.249" v="3237" actId="700"/>
          <ac:spMkLst>
            <pc:docMk/>
            <pc:sldMk cId="410503123" sldId="292"/>
            <ac:spMk id="5" creationId="{207670AA-9B98-79A2-468C-7011E9680783}"/>
          </ac:spMkLst>
        </pc:spChg>
        <pc:spChg chg="add del mod ord">
          <ac:chgData name="Christine Hubbard" userId="fb551d83-5fae-4a65-88e9-8717d43d2cc9" providerId="ADAL" clId="{490A31EE-4073-4AFB-9C19-B5826A119316}" dt="2024-03-24T18:32:49.781" v="4424" actId="6264"/>
          <ac:spMkLst>
            <pc:docMk/>
            <pc:sldMk cId="410503123" sldId="292"/>
            <ac:spMk id="5" creationId="{8BECCB65-5F4D-04D2-A3FA-3F885444AAEE}"/>
          </ac:spMkLst>
        </pc:spChg>
        <pc:spChg chg="add del mod ord">
          <ac:chgData name="Christine Hubbard" userId="fb551d83-5fae-4a65-88e9-8717d43d2cc9" providerId="ADAL" clId="{490A31EE-4073-4AFB-9C19-B5826A119316}" dt="2024-03-24T18:32:49.781" v="4424" actId="6264"/>
          <ac:spMkLst>
            <pc:docMk/>
            <pc:sldMk cId="410503123" sldId="292"/>
            <ac:spMk id="6" creationId="{1F914CAD-8E49-0943-2F23-09599E6B0C05}"/>
          </ac:spMkLst>
        </pc:spChg>
        <pc:spChg chg="del mod ord">
          <ac:chgData name="Christine Hubbard" userId="fb551d83-5fae-4a65-88e9-8717d43d2cc9" providerId="ADAL" clId="{490A31EE-4073-4AFB-9C19-B5826A119316}" dt="2024-03-24T02:01:27.249" v="3237" actId="700"/>
          <ac:spMkLst>
            <pc:docMk/>
            <pc:sldMk cId="410503123" sldId="292"/>
            <ac:spMk id="6" creationId="{6FE96AD6-BCE5-CDD0-5434-1711E03BC211}"/>
          </ac:spMkLst>
        </pc:spChg>
        <pc:spChg chg="del mod ord">
          <ac:chgData name="Christine Hubbard" userId="fb551d83-5fae-4a65-88e9-8717d43d2cc9" providerId="ADAL" clId="{490A31EE-4073-4AFB-9C19-B5826A119316}" dt="2024-03-24T02:01:27.249" v="3237" actId="700"/>
          <ac:spMkLst>
            <pc:docMk/>
            <pc:sldMk cId="410503123" sldId="292"/>
            <ac:spMk id="7" creationId="{6393CC7E-4B2F-3658-6D8E-DAA3AD52C5B3}"/>
          </ac:spMkLst>
        </pc:spChg>
        <pc:spChg chg="add del mod ord">
          <ac:chgData name="Christine Hubbard" userId="fb551d83-5fae-4a65-88e9-8717d43d2cc9" providerId="ADAL" clId="{490A31EE-4073-4AFB-9C19-B5826A119316}" dt="2024-03-24T18:32:49.781" v="4424" actId="6264"/>
          <ac:spMkLst>
            <pc:docMk/>
            <pc:sldMk cId="410503123" sldId="292"/>
            <ac:spMk id="7" creationId="{EE99D92E-CE50-2BC2-A3E3-3CDE6AFB4327}"/>
          </ac:spMkLst>
        </pc:spChg>
        <pc:spChg chg="add del mod ord">
          <ac:chgData name="Christine Hubbard" userId="fb551d83-5fae-4a65-88e9-8717d43d2cc9" providerId="ADAL" clId="{490A31EE-4073-4AFB-9C19-B5826A119316}" dt="2024-03-24T18:10:29.953" v="4243" actId="6264"/>
          <ac:spMkLst>
            <pc:docMk/>
            <pc:sldMk cId="410503123" sldId="292"/>
            <ac:spMk id="8" creationId="{C9A403AD-0D30-C5D7-F6C5-F87156D1C9F6}"/>
          </ac:spMkLst>
        </pc:spChg>
        <pc:spChg chg="add del mod ord">
          <ac:chgData name="Christine Hubbard" userId="fb551d83-5fae-4a65-88e9-8717d43d2cc9" providerId="ADAL" clId="{490A31EE-4073-4AFB-9C19-B5826A119316}" dt="2024-03-24T18:10:29.953" v="4243" actId="6264"/>
          <ac:spMkLst>
            <pc:docMk/>
            <pc:sldMk cId="410503123" sldId="292"/>
            <ac:spMk id="9" creationId="{B0056B0F-B762-B209-F77E-982B36CCDE90}"/>
          </ac:spMkLst>
        </pc:spChg>
        <pc:spChg chg="add del mod ord">
          <ac:chgData name="Christine Hubbard" userId="fb551d83-5fae-4a65-88e9-8717d43d2cc9" providerId="ADAL" clId="{490A31EE-4073-4AFB-9C19-B5826A119316}" dt="2024-03-24T18:10:29.953" v="4243" actId="6264"/>
          <ac:spMkLst>
            <pc:docMk/>
            <pc:sldMk cId="410503123" sldId="292"/>
            <ac:spMk id="10" creationId="{7CFEB30B-F588-8948-F336-7D0DDF6589EE}"/>
          </ac:spMkLst>
        </pc:spChg>
        <pc:spChg chg="add mod">
          <ac:chgData name="Christine Hubbard" userId="fb551d83-5fae-4a65-88e9-8717d43d2cc9" providerId="ADAL" clId="{490A31EE-4073-4AFB-9C19-B5826A119316}" dt="2024-03-24T18:22:33.392" v="4376"/>
          <ac:spMkLst>
            <pc:docMk/>
            <pc:sldMk cId="410503123" sldId="292"/>
            <ac:spMk id="11" creationId="{D7FA7549-45B3-341E-72D4-27A2F9671DFF}"/>
          </ac:spMkLst>
        </pc:spChg>
        <pc:spChg chg="add mod ord">
          <ac:chgData name="Christine Hubbard" userId="fb551d83-5fae-4a65-88e9-8717d43d2cc9" providerId="ADAL" clId="{490A31EE-4073-4AFB-9C19-B5826A119316}" dt="2024-03-24T18:32:49.781" v="4424" actId="6264"/>
          <ac:spMkLst>
            <pc:docMk/>
            <pc:sldMk cId="410503123" sldId="292"/>
            <ac:spMk id="12" creationId="{B3A40C28-25E3-0185-E7E3-BCDE59C93885}"/>
          </ac:spMkLst>
        </pc:spChg>
        <pc:spChg chg="add mod ord">
          <ac:chgData name="Christine Hubbard" userId="fb551d83-5fae-4a65-88e9-8717d43d2cc9" providerId="ADAL" clId="{490A31EE-4073-4AFB-9C19-B5826A119316}" dt="2024-03-24T18:37:34.787" v="4515" actId="20577"/>
          <ac:spMkLst>
            <pc:docMk/>
            <pc:sldMk cId="410503123" sldId="292"/>
            <ac:spMk id="13" creationId="{95E97981-E7F0-F2E9-71EB-AC63A67466C5}"/>
          </ac:spMkLst>
        </pc:spChg>
        <pc:spChg chg="add mod ord">
          <ac:chgData name="Christine Hubbard" userId="fb551d83-5fae-4a65-88e9-8717d43d2cc9" providerId="ADAL" clId="{490A31EE-4073-4AFB-9C19-B5826A119316}" dt="2024-03-24T18:37:46.331" v="4517" actId="20577"/>
          <ac:spMkLst>
            <pc:docMk/>
            <pc:sldMk cId="410503123" sldId="292"/>
            <ac:spMk id="14" creationId="{98DDFE77-4328-ADE0-E007-C86D5E0C62DE}"/>
          </ac:spMkLst>
        </pc:spChg>
      </pc:sldChg>
      <pc:sldChg chg="addSp delSp modSp new mod modClrScheme chgLayout">
        <pc:chgData name="Christine Hubbard" userId="fb551d83-5fae-4a65-88e9-8717d43d2cc9" providerId="ADAL" clId="{490A31EE-4073-4AFB-9C19-B5826A119316}" dt="2024-03-24T18:18:05.430" v="4287" actId="6264"/>
        <pc:sldMkLst>
          <pc:docMk/>
          <pc:sldMk cId="270268475" sldId="293"/>
        </pc:sldMkLst>
        <pc:spChg chg="add mod ord">
          <ac:chgData name="Christine Hubbard" userId="fb551d83-5fae-4a65-88e9-8717d43d2cc9" providerId="ADAL" clId="{490A31EE-4073-4AFB-9C19-B5826A119316}" dt="2024-03-24T18:18:05.430" v="4287" actId="6264"/>
          <ac:spMkLst>
            <pc:docMk/>
            <pc:sldMk cId="270268475" sldId="293"/>
            <ac:spMk id="2" creationId="{258DB7BE-0702-EB85-D110-E1300E65795B}"/>
          </ac:spMkLst>
        </pc:spChg>
        <pc:spChg chg="del">
          <ac:chgData name="Christine Hubbard" userId="fb551d83-5fae-4a65-88e9-8717d43d2cc9" providerId="ADAL" clId="{490A31EE-4073-4AFB-9C19-B5826A119316}" dt="2024-03-24T02:01:42.986" v="3239" actId="700"/>
          <ac:spMkLst>
            <pc:docMk/>
            <pc:sldMk cId="270268475" sldId="293"/>
            <ac:spMk id="2" creationId="{CCB89DFD-6AED-E88B-7E88-EA2836D62817}"/>
          </ac:spMkLst>
        </pc:spChg>
        <pc:spChg chg="del mod ord">
          <ac:chgData name="Christine Hubbard" userId="fb551d83-5fae-4a65-88e9-8717d43d2cc9" providerId="ADAL" clId="{490A31EE-4073-4AFB-9C19-B5826A119316}" dt="2024-03-24T02:01:42.986" v="3239" actId="700"/>
          <ac:spMkLst>
            <pc:docMk/>
            <pc:sldMk cId="270268475" sldId="293"/>
            <ac:spMk id="3" creationId="{057ED59E-E2F1-3FE4-29FE-DFACA9026828}"/>
          </ac:spMkLst>
        </pc:spChg>
        <pc:spChg chg="del">
          <ac:chgData name="Christine Hubbard" userId="fb551d83-5fae-4a65-88e9-8717d43d2cc9" providerId="ADAL" clId="{490A31EE-4073-4AFB-9C19-B5826A119316}" dt="2024-03-24T02:01:42.986" v="3239" actId="700"/>
          <ac:spMkLst>
            <pc:docMk/>
            <pc:sldMk cId="270268475" sldId="293"/>
            <ac:spMk id="4" creationId="{78021AF7-B4DC-D9E6-8B23-0D8CC42A244B}"/>
          </ac:spMkLst>
        </pc:spChg>
        <pc:spChg chg="del">
          <ac:chgData name="Christine Hubbard" userId="fb551d83-5fae-4a65-88e9-8717d43d2cc9" providerId="ADAL" clId="{490A31EE-4073-4AFB-9C19-B5826A119316}" dt="2024-03-24T02:01:42.986" v="3239" actId="700"/>
          <ac:spMkLst>
            <pc:docMk/>
            <pc:sldMk cId="270268475" sldId="293"/>
            <ac:spMk id="5" creationId="{15C2D693-E397-4A8B-A1D1-CA0D40CC13C4}"/>
          </ac:spMkLst>
        </pc:spChg>
        <pc:spChg chg="add del mod ord">
          <ac:chgData name="Christine Hubbard" userId="fb551d83-5fae-4a65-88e9-8717d43d2cc9" providerId="ADAL" clId="{490A31EE-4073-4AFB-9C19-B5826A119316}" dt="2024-03-24T18:18:05.430" v="4287" actId="6264"/>
          <ac:spMkLst>
            <pc:docMk/>
            <pc:sldMk cId="270268475" sldId="293"/>
            <ac:spMk id="6" creationId="{567DC168-5E9B-323D-1644-0987A353B157}"/>
          </ac:spMkLst>
        </pc:spChg>
      </pc:sldChg>
      <pc:sldChg chg="addSp delSp modSp new mod modClrScheme chgLayout">
        <pc:chgData name="Christine Hubbard" userId="fb551d83-5fae-4a65-88e9-8717d43d2cc9" providerId="ADAL" clId="{490A31EE-4073-4AFB-9C19-B5826A119316}" dt="2024-03-24T18:18:46.161" v="4294" actId="6264"/>
        <pc:sldMkLst>
          <pc:docMk/>
          <pc:sldMk cId="3468349836" sldId="294"/>
        </pc:sldMkLst>
        <pc:spChg chg="del">
          <ac:chgData name="Christine Hubbard" userId="fb551d83-5fae-4a65-88e9-8717d43d2cc9" providerId="ADAL" clId="{490A31EE-4073-4AFB-9C19-B5826A119316}" dt="2024-03-24T02:01:54.430" v="3241" actId="700"/>
          <ac:spMkLst>
            <pc:docMk/>
            <pc:sldMk cId="3468349836" sldId="294"/>
            <ac:spMk id="2" creationId="{2058A16D-731A-3617-9311-C62621FD0754}"/>
          </ac:spMkLst>
        </pc:spChg>
        <pc:spChg chg="add mod ord">
          <ac:chgData name="Christine Hubbard" userId="fb551d83-5fae-4a65-88e9-8717d43d2cc9" providerId="ADAL" clId="{490A31EE-4073-4AFB-9C19-B5826A119316}" dt="2024-03-24T18:18:46.161" v="4294" actId="6264"/>
          <ac:spMkLst>
            <pc:docMk/>
            <pc:sldMk cId="3468349836" sldId="294"/>
            <ac:spMk id="2" creationId="{25CA6593-E77C-13BA-A904-238F547543B5}"/>
          </ac:spMkLst>
        </pc:spChg>
        <pc:spChg chg="del">
          <ac:chgData name="Christine Hubbard" userId="fb551d83-5fae-4a65-88e9-8717d43d2cc9" providerId="ADAL" clId="{490A31EE-4073-4AFB-9C19-B5826A119316}" dt="2024-03-24T02:01:54.430" v="3241" actId="700"/>
          <ac:spMkLst>
            <pc:docMk/>
            <pc:sldMk cId="3468349836" sldId="294"/>
            <ac:spMk id="3" creationId="{B499A389-9B01-01F7-C0CD-37B9059EF87B}"/>
          </ac:spMkLst>
        </pc:spChg>
        <pc:spChg chg="del">
          <ac:chgData name="Christine Hubbard" userId="fb551d83-5fae-4a65-88e9-8717d43d2cc9" providerId="ADAL" clId="{490A31EE-4073-4AFB-9C19-B5826A119316}" dt="2024-03-24T02:01:54.430" v="3241" actId="700"/>
          <ac:spMkLst>
            <pc:docMk/>
            <pc:sldMk cId="3468349836" sldId="294"/>
            <ac:spMk id="4" creationId="{41DB5086-26C1-BA1B-E8F4-4176592982EA}"/>
          </ac:spMkLst>
        </pc:spChg>
        <pc:spChg chg="del">
          <ac:chgData name="Christine Hubbard" userId="fb551d83-5fae-4a65-88e9-8717d43d2cc9" providerId="ADAL" clId="{490A31EE-4073-4AFB-9C19-B5826A119316}" dt="2024-03-24T02:01:54.430" v="3241" actId="700"/>
          <ac:spMkLst>
            <pc:docMk/>
            <pc:sldMk cId="3468349836" sldId="294"/>
            <ac:spMk id="5" creationId="{37E69422-BB5D-210F-DF8C-D41FB7505003}"/>
          </ac:spMkLst>
        </pc:spChg>
        <pc:spChg chg="del">
          <ac:chgData name="Christine Hubbard" userId="fb551d83-5fae-4a65-88e9-8717d43d2cc9" providerId="ADAL" clId="{490A31EE-4073-4AFB-9C19-B5826A119316}" dt="2024-03-24T02:01:54.430" v="3241" actId="700"/>
          <ac:spMkLst>
            <pc:docMk/>
            <pc:sldMk cId="3468349836" sldId="294"/>
            <ac:spMk id="6" creationId="{B4BC46F7-F748-57AD-7FA5-44B1D9823186}"/>
          </ac:spMkLst>
        </pc:spChg>
        <pc:spChg chg="del">
          <ac:chgData name="Christine Hubbard" userId="fb551d83-5fae-4a65-88e9-8717d43d2cc9" providerId="ADAL" clId="{490A31EE-4073-4AFB-9C19-B5826A119316}" dt="2024-03-24T02:01:54.430" v="3241" actId="700"/>
          <ac:spMkLst>
            <pc:docMk/>
            <pc:sldMk cId="3468349836" sldId="294"/>
            <ac:spMk id="7" creationId="{F7D8B629-C529-55BB-EAE1-1F27D529D02A}"/>
          </ac:spMkLst>
        </pc:spChg>
        <pc:spChg chg="del mod ord">
          <ac:chgData name="Christine Hubbard" userId="fb551d83-5fae-4a65-88e9-8717d43d2cc9" providerId="ADAL" clId="{490A31EE-4073-4AFB-9C19-B5826A119316}" dt="2024-03-24T02:01:54.430" v="3241" actId="700"/>
          <ac:spMkLst>
            <pc:docMk/>
            <pc:sldMk cId="3468349836" sldId="294"/>
            <ac:spMk id="8" creationId="{214E6175-279E-5128-BFA4-C226C2A68381}"/>
          </ac:spMkLst>
        </pc:spChg>
        <pc:spChg chg="del">
          <ac:chgData name="Christine Hubbard" userId="fb551d83-5fae-4a65-88e9-8717d43d2cc9" providerId="ADAL" clId="{490A31EE-4073-4AFB-9C19-B5826A119316}" dt="2024-03-24T02:01:54.430" v="3241" actId="700"/>
          <ac:spMkLst>
            <pc:docMk/>
            <pc:sldMk cId="3468349836" sldId="294"/>
            <ac:spMk id="9" creationId="{454F52B0-6DEC-68E8-966A-CF4CE203A907}"/>
          </ac:spMkLst>
        </pc:spChg>
        <pc:spChg chg="del">
          <ac:chgData name="Christine Hubbard" userId="fb551d83-5fae-4a65-88e9-8717d43d2cc9" providerId="ADAL" clId="{490A31EE-4073-4AFB-9C19-B5826A119316}" dt="2024-03-24T02:01:54.430" v="3241" actId="700"/>
          <ac:spMkLst>
            <pc:docMk/>
            <pc:sldMk cId="3468349836" sldId="294"/>
            <ac:spMk id="10" creationId="{B5D8A4CA-0666-518A-30EA-1B2EE7DD462B}"/>
          </ac:spMkLst>
        </pc:spChg>
        <pc:spChg chg="del">
          <ac:chgData name="Christine Hubbard" userId="fb551d83-5fae-4a65-88e9-8717d43d2cc9" providerId="ADAL" clId="{490A31EE-4073-4AFB-9C19-B5826A119316}" dt="2024-03-24T02:01:54.430" v="3241" actId="700"/>
          <ac:spMkLst>
            <pc:docMk/>
            <pc:sldMk cId="3468349836" sldId="294"/>
            <ac:spMk id="11" creationId="{D3398A3D-2708-B9D4-068B-E21DE6FE4BC9}"/>
          </ac:spMkLst>
        </pc:spChg>
        <pc:spChg chg="add del mod ord">
          <ac:chgData name="Christine Hubbard" userId="fb551d83-5fae-4a65-88e9-8717d43d2cc9" providerId="ADAL" clId="{490A31EE-4073-4AFB-9C19-B5826A119316}" dt="2024-03-24T18:18:46.161" v="4294" actId="6264"/>
          <ac:spMkLst>
            <pc:docMk/>
            <pc:sldMk cId="3468349836" sldId="294"/>
            <ac:spMk id="12" creationId="{D0C510E2-E9DF-71C1-325A-9EF8A9E47AAA}"/>
          </ac:spMkLst>
        </pc:spChg>
      </pc:sldChg>
      <pc:sldChg chg="addSp delSp modSp new mod ord chgLayout">
        <pc:chgData name="Christine Hubbard" userId="fb551d83-5fae-4a65-88e9-8717d43d2cc9" providerId="ADAL" clId="{490A31EE-4073-4AFB-9C19-B5826A119316}" dt="2024-03-24T18:39:56.376" v="4613" actId="20577"/>
        <pc:sldMkLst>
          <pc:docMk/>
          <pc:sldMk cId="2415035927" sldId="295"/>
        </pc:sldMkLst>
        <pc:spChg chg="del">
          <ac:chgData name="Christine Hubbard" userId="fb551d83-5fae-4a65-88e9-8717d43d2cc9" providerId="ADAL" clId="{490A31EE-4073-4AFB-9C19-B5826A119316}" dt="2024-03-24T18:21:43.768" v="4371" actId="700"/>
          <ac:spMkLst>
            <pc:docMk/>
            <pc:sldMk cId="2415035927" sldId="295"/>
            <ac:spMk id="2" creationId="{540081F9-EA29-AE2C-41D7-BC918BC00477}"/>
          </ac:spMkLst>
        </pc:spChg>
        <pc:spChg chg="del">
          <ac:chgData name="Christine Hubbard" userId="fb551d83-5fae-4a65-88e9-8717d43d2cc9" providerId="ADAL" clId="{490A31EE-4073-4AFB-9C19-B5826A119316}" dt="2024-03-24T18:21:43.768" v="4371" actId="700"/>
          <ac:spMkLst>
            <pc:docMk/>
            <pc:sldMk cId="2415035927" sldId="295"/>
            <ac:spMk id="3" creationId="{3A7903BB-AECA-C124-97F0-C2AC03EA6D66}"/>
          </ac:spMkLst>
        </pc:spChg>
        <pc:spChg chg="add del mod ord">
          <ac:chgData name="Christine Hubbard" userId="fb551d83-5fae-4a65-88e9-8717d43d2cc9" providerId="ADAL" clId="{490A31EE-4073-4AFB-9C19-B5826A119316}" dt="2024-03-24T18:26:21.990" v="4393" actId="6264"/>
          <ac:spMkLst>
            <pc:docMk/>
            <pc:sldMk cId="2415035927" sldId="295"/>
            <ac:spMk id="4" creationId="{57B5CDE1-4257-103C-F573-C6821BAA5647}"/>
          </ac:spMkLst>
        </pc:spChg>
        <pc:spChg chg="add del mod ord">
          <ac:chgData name="Christine Hubbard" userId="fb551d83-5fae-4a65-88e9-8717d43d2cc9" providerId="ADAL" clId="{490A31EE-4073-4AFB-9C19-B5826A119316}" dt="2024-03-24T18:26:21.990" v="4393" actId="6264"/>
          <ac:spMkLst>
            <pc:docMk/>
            <pc:sldMk cId="2415035927" sldId="295"/>
            <ac:spMk id="5" creationId="{01E71FD3-D290-4119-1C4E-DCB3BE70B304}"/>
          </ac:spMkLst>
        </pc:spChg>
        <pc:spChg chg="add del mod ord">
          <ac:chgData name="Christine Hubbard" userId="fb551d83-5fae-4a65-88e9-8717d43d2cc9" providerId="ADAL" clId="{490A31EE-4073-4AFB-9C19-B5826A119316}" dt="2024-03-24T18:34:54.312" v="4457" actId="6264"/>
          <ac:spMkLst>
            <pc:docMk/>
            <pc:sldMk cId="2415035927" sldId="295"/>
            <ac:spMk id="6" creationId="{B0817866-EA24-A64E-F87C-6FD2D73FB150}"/>
          </ac:spMkLst>
        </pc:spChg>
        <pc:spChg chg="add mod ord">
          <ac:chgData name="Christine Hubbard" userId="fb551d83-5fae-4a65-88e9-8717d43d2cc9" providerId="ADAL" clId="{490A31EE-4073-4AFB-9C19-B5826A119316}" dt="2024-03-24T18:39:56.376" v="4613" actId="20577"/>
          <ac:spMkLst>
            <pc:docMk/>
            <pc:sldMk cId="2415035927" sldId="295"/>
            <ac:spMk id="7" creationId="{307DD01B-7567-A5EC-F1C2-39B4EF495609}"/>
          </ac:spMkLst>
        </pc:spChg>
        <pc:spChg chg="add del mod">
          <ac:chgData name="Christine Hubbard" userId="fb551d83-5fae-4a65-88e9-8717d43d2cc9" providerId="ADAL" clId="{490A31EE-4073-4AFB-9C19-B5826A119316}" dt="2024-03-24T18:34:54.312" v="4457" actId="6264"/>
          <ac:spMkLst>
            <pc:docMk/>
            <pc:sldMk cId="2415035927" sldId="295"/>
            <ac:spMk id="8" creationId="{5ACA90E0-C153-4ADA-FB8B-FD5C7797473F}"/>
          </ac:spMkLst>
        </pc:spChg>
        <pc:spChg chg="add mod ord">
          <ac:chgData name="Christine Hubbard" userId="fb551d83-5fae-4a65-88e9-8717d43d2cc9" providerId="ADAL" clId="{490A31EE-4073-4AFB-9C19-B5826A119316}" dt="2024-03-24T18:34:54.312" v="4457" actId="6264"/>
          <ac:spMkLst>
            <pc:docMk/>
            <pc:sldMk cId="2415035927" sldId="295"/>
            <ac:spMk id="9" creationId="{616548FE-0E5A-BC2E-050A-D8935EF967EE}"/>
          </ac:spMkLst>
        </pc:spChg>
      </pc:sldChg>
      <pc:sldMasterChg chg="modSp addSldLayout delSldLayout modSldLayout sldLayoutOrd">
        <pc:chgData name="Christine Hubbard" userId="fb551d83-5fae-4a65-88e9-8717d43d2cc9" providerId="ADAL" clId="{490A31EE-4073-4AFB-9C19-B5826A119316}" dt="2024-03-24T18:32:16.190" v="4422" actId="108"/>
        <pc:sldMasterMkLst>
          <pc:docMk/>
          <pc:sldMasterMk cId="0" sldId="2147483686"/>
        </pc:sldMasterMkLst>
        <pc:spChg chg="mod">
          <ac:chgData name="Christine Hubbard" userId="fb551d83-5fae-4a65-88e9-8717d43d2cc9" providerId="ADAL" clId="{490A31EE-4073-4AFB-9C19-B5826A119316}" dt="2024-03-24T02:00:34.568" v="3233" actId="2711"/>
          <ac:spMkLst>
            <pc:docMk/>
            <pc:sldMasterMk cId="0" sldId="2147483686"/>
            <ac:spMk id="6" creationId="{00000000-0000-0000-0000-000000000000}"/>
          </ac:spMkLst>
        </pc:spChg>
        <pc:spChg chg="mod">
          <ac:chgData name="Christine Hubbard" userId="fb551d83-5fae-4a65-88e9-8717d43d2cc9" providerId="ADAL" clId="{490A31EE-4073-4AFB-9C19-B5826A119316}" dt="2024-03-24T02:00:48.444" v="3235" actId="2711"/>
          <ac:spMkLst>
            <pc:docMk/>
            <pc:sldMasterMk cId="0" sldId="2147483686"/>
            <ac:spMk id="7" creationId="{00000000-0000-0000-0000-000000000000}"/>
          </ac:spMkLst>
        </pc:spChg>
        <pc:sldLayoutChg chg="addSp delSp modSp mod">
          <pc:chgData name="Christine Hubbard" userId="fb551d83-5fae-4a65-88e9-8717d43d2cc9" providerId="ADAL" clId="{490A31EE-4073-4AFB-9C19-B5826A119316}" dt="2024-03-23T19:55:34.812" v="2253" actId="14100"/>
          <pc:sldLayoutMkLst>
            <pc:docMk/>
            <pc:sldMasterMk cId="0" sldId="2147483648"/>
            <pc:sldLayoutMk cId="0" sldId="2147483649"/>
          </pc:sldLayoutMkLst>
          <pc:spChg chg="add mod">
            <ac:chgData name="Christine Hubbard" userId="fb551d83-5fae-4a65-88e9-8717d43d2cc9" providerId="ADAL" clId="{490A31EE-4073-4AFB-9C19-B5826A119316}" dt="2024-03-23T19:54:04.395" v="2245"/>
            <ac:spMkLst>
              <pc:docMk/>
              <pc:sldMasterMk cId="0" sldId="2147483648"/>
              <pc:sldLayoutMk cId="0" sldId="2147483649"/>
              <ac:spMk id="2" creationId="{0F228A46-61CB-17D2-A3FE-C22B635DBDC0}"/>
            </ac:spMkLst>
          </pc:spChg>
          <pc:spChg chg="del">
            <ac:chgData name="Christine Hubbard" userId="fb551d83-5fae-4a65-88e9-8717d43d2cc9" providerId="ADAL" clId="{490A31EE-4073-4AFB-9C19-B5826A119316}" dt="2024-03-22T17:43:45.668" v="1103" actId="478"/>
            <ac:spMkLst>
              <pc:docMk/>
              <pc:sldMasterMk cId="0" sldId="2147483648"/>
              <pc:sldLayoutMk cId="0" sldId="2147483649"/>
              <ac:spMk id="12" creationId="{00000000-0000-0000-0000-000000000000}"/>
            </ac:spMkLst>
          </pc:spChg>
          <pc:spChg chg="mod">
            <ac:chgData name="Christine Hubbard" userId="fb551d83-5fae-4a65-88e9-8717d43d2cc9" providerId="ADAL" clId="{490A31EE-4073-4AFB-9C19-B5826A119316}" dt="2024-03-23T19:55:34.812" v="2253" actId="14100"/>
            <ac:spMkLst>
              <pc:docMk/>
              <pc:sldMasterMk cId="0" sldId="2147483648"/>
              <pc:sldLayoutMk cId="0" sldId="2147483649"/>
              <ac:spMk id="13" creationId="{00000000-0000-0000-0000-000000000000}"/>
            </ac:spMkLst>
          </pc:spChg>
          <pc:spChg chg="mod">
            <ac:chgData name="Christine Hubbard" userId="fb551d83-5fae-4a65-88e9-8717d43d2cc9" providerId="ADAL" clId="{490A31EE-4073-4AFB-9C19-B5826A119316}" dt="2024-03-22T17:49:47.462" v="1239" actId="179"/>
            <ac:spMkLst>
              <pc:docMk/>
              <pc:sldMasterMk cId="0" sldId="2147483648"/>
              <pc:sldLayoutMk cId="0" sldId="2147483649"/>
              <ac:spMk id="14" creationId="{00000000-0000-0000-0000-000000000000}"/>
            </ac:spMkLst>
          </pc:spChg>
          <pc:picChg chg="mod">
            <ac:chgData name="Christine Hubbard" userId="fb551d83-5fae-4a65-88e9-8717d43d2cc9" providerId="ADAL" clId="{490A31EE-4073-4AFB-9C19-B5826A119316}" dt="2024-03-22T17:44:21.937" v="1193" actId="962"/>
            <ac:picMkLst>
              <pc:docMk/>
              <pc:sldMasterMk cId="0" sldId="2147483648"/>
              <pc:sldLayoutMk cId="0" sldId="2147483649"/>
              <ac:picMk id="6" creationId="{055A67CA-4E63-17C0-1ED2-ACD17465ECED}"/>
            </ac:picMkLst>
          </pc:picChg>
          <pc:cxnChg chg="add del mod">
            <ac:chgData name="Christine Hubbard" userId="fb551d83-5fae-4a65-88e9-8717d43d2cc9" providerId="ADAL" clId="{490A31EE-4073-4AFB-9C19-B5826A119316}" dt="2024-03-23T19:54:04.176" v="2244" actId="478"/>
            <ac:cxnSpMkLst>
              <pc:docMk/>
              <pc:sldMasterMk cId="0" sldId="2147483648"/>
              <pc:sldLayoutMk cId="0" sldId="2147483649"/>
              <ac:cxnSpMk id="4" creationId="{DAE50014-671A-0564-394E-6B41AC740251}"/>
            </ac:cxnSpMkLst>
          </pc:cxnChg>
        </pc:sldLayoutChg>
        <pc:sldLayoutChg chg="addSp delSp modSp mod ord">
          <pc:chgData name="Christine Hubbard" userId="fb551d83-5fae-4a65-88e9-8717d43d2cc9" providerId="ADAL" clId="{490A31EE-4073-4AFB-9C19-B5826A119316}" dt="2024-03-23T20:00:10.440" v="2283" actId="6014"/>
          <pc:sldLayoutMkLst>
            <pc:docMk/>
            <pc:sldMasterMk cId="0" sldId="2147483648"/>
            <pc:sldLayoutMk cId="0" sldId="2147483650"/>
          </pc:sldLayoutMkLst>
          <pc:spChg chg="mod">
            <ac:chgData name="Christine Hubbard" userId="fb551d83-5fae-4a65-88e9-8717d43d2cc9" providerId="ADAL" clId="{490A31EE-4073-4AFB-9C19-B5826A119316}" dt="2024-03-22T17:51:06.741" v="1249" actId="179"/>
            <ac:spMkLst>
              <pc:docMk/>
              <pc:sldMasterMk cId="0" sldId="2147483648"/>
              <pc:sldLayoutMk cId="0" sldId="2147483650"/>
              <ac:spMk id="18" creationId="{00000000-0000-0000-0000-000000000000}"/>
            </ac:spMkLst>
          </pc:spChg>
          <pc:spChg chg="mod">
            <ac:chgData name="Christine Hubbard" userId="fb551d83-5fae-4a65-88e9-8717d43d2cc9" providerId="ADAL" clId="{490A31EE-4073-4AFB-9C19-B5826A119316}" dt="2024-03-23T19:58:20.572" v="2273" actId="1076"/>
            <ac:spMkLst>
              <pc:docMk/>
              <pc:sldMasterMk cId="0" sldId="2147483648"/>
              <pc:sldLayoutMk cId="0" sldId="2147483650"/>
              <ac:spMk id="19" creationId="{00000000-0000-0000-0000-000000000000}"/>
            </ac:spMkLst>
          </pc:spChg>
          <pc:spChg chg="del">
            <ac:chgData name="Christine Hubbard" userId="fb551d83-5fae-4a65-88e9-8717d43d2cc9" providerId="ADAL" clId="{490A31EE-4073-4AFB-9C19-B5826A119316}" dt="2024-03-23T19:59:50.056" v="2282" actId="478"/>
            <ac:spMkLst>
              <pc:docMk/>
              <pc:sldMasterMk cId="0" sldId="2147483648"/>
              <pc:sldLayoutMk cId="0" sldId="2147483650"/>
              <ac:spMk id="21" creationId="{00000000-0000-0000-0000-000000000000}"/>
            </ac:spMkLst>
          </pc:spChg>
          <pc:cxnChg chg="add mod">
            <ac:chgData name="Christine Hubbard" userId="fb551d83-5fae-4a65-88e9-8717d43d2cc9" providerId="ADAL" clId="{490A31EE-4073-4AFB-9C19-B5826A119316}" dt="2024-03-23T19:51:44.569" v="2233"/>
            <ac:cxnSpMkLst>
              <pc:docMk/>
              <pc:sldMasterMk cId="0" sldId="2147483648"/>
              <pc:sldLayoutMk cId="0" sldId="2147483650"/>
              <ac:cxnSpMk id="2" creationId="{6B41602D-C872-AD15-E4F3-87DE148378B2}"/>
            </ac:cxnSpMkLst>
          </pc:cxnChg>
          <pc:cxnChg chg="add mod">
            <ac:chgData name="Christine Hubbard" userId="fb551d83-5fae-4a65-88e9-8717d43d2cc9" providerId="ADAL" clId="{490A31EE-4073-4AFB-9C19-B5826A119316}" dt="2024-03-23T19:58:12.490" v="2270" actId="1076"/>
            <ac:cxnSpMkLst>
              <pc:docMk/>
              <pc:sldMasterMk cId="0" sldId="2147483648"/>
              <pc:sldLayoutMk cId="0" sldId="2147483650"/>
              <ac:cxnSpMk id="3" creationId="{8E6ACB80-AEDB-CA7B-2FCD-22CED5841F03}"/>
            </ac:cxnSpMkLst>
          </pc:cxnChg>
        </pc:sldLayoutChg>
        <pc:sldLayoutChg chg="addSp delSp modSp mod ord">
          <pc:chgData name="Christine Hubbard" userId="fb551d83-5fae-4a65-88e9-8717d43d2cc9" providerId="ADAL" clId="{490A31EE-4073-4AFB-9C19-B5826A119316}" dt="2024-03-24T18:13:10.986" v="4265" actId="108"/>
          <pc:sldLayoutMkLst>
            <pc:docMk/>
            <pc:sldMasterMk cId="0" sldId="2147483686"/>
            <pc:sldLayoutMk cId="0" sldId="2147483651"/>
          </pc:sldLayoutMkLst>
          <pc:spChg chg="add mod">
            <ac:chgData name="Christine Hubbard" userId="fb551d83-5fae-4a65-88e9-8717d43d2cc9" providerId="ADAL" clId="{490A31EE-4073-4AFB-9C19-B5826A119316}" dt="2024-03-24T18:13:10.986" v="4265" actId="108"/>
            <ac:spMkLst>
              <pc:docMk/>
              <pc:sldMasterMk cId="0" sldId="2147483686"/>
              <pc:sldLayoutMk cId="0" sldId="2147483651"/>
              <ac:spMk id="3" creationId="{EADCD4EA-8330-4D96-60E3-24415D1ECB74}"/>
            </ac:spMkLst>
          </pc:spChg>
          <pc:spChg chg="mod">
            <ac:chgData name="Christine Hubbard" userId="fb551d83-5fae-4a65-88e9-8717d43d2cc9" providerId="ADAL" clId="{490A31EE-4073-4AFB-9C19-B5826A119316}" dt="2024-03-23T20:00:32.382" v="2284" actId="1076"/>
            <ac:spMkLst>
              <pc:docMk/>
              <pc:sldMasterMk cId="0" sldId="2147483686"/>
              <pc:sldLayoutMk cId="0" sldId="2147483651"/>
              <ac:spMk id="23" creationId="{00000000-0000-0000-0000-000000000000}"/>
            </ac:spMkLst>
          </pc:spChg>
          <pc:spChg chg="mod">
            <ac:chgData name="Christine Hubbard" userId="fb551d83-5fae-4a65-88e9-8717d43d2cc9" providerId="ADAL" clId="{490A31EE-4073-4AFB-9C19-B5826A119316}" dt="2024-03-24T01:59:46.803" v="3224" actId="2711"/>
            <ac:spMkLst>
              <pc:docMk/>
              <pc:sldMasterMk cId="0" sldId="2147483686"/>
              <pc:sldLayoutMk cId="0" sldId="2147483651"/>
              <ac:spMk id="24" creationId="{00000000-0000-0000-0000-000000000000}"/>
            </ac:spMkLst>
          </pc:spChg>
          <pc:spChg chg="del mod">
            <ac:chgData name="Christine Hubbard" userId="fb551d83-5fae-4a65-88e9-8717d43d2cc9" providerId="ADAL" clId="{490A31EE-4073-4AFB-9C19-B5826A119316}" dt="2024-03-24T18:07:06.283" v="4219" actId="478"/>
            <ac:spMkLst>
              <pc:docMk/>
              <pc:sldMasterMk cId="0" sldId="2147483686"/>
              <pc:sldLayoutMk cId="0" sldId="2147483651"/>
              <ac:spMk id="25" creationId="{00000000-0000-0000-0000-000000000000}"/>
            </ac:spMkLst>
          </pc:spChg>
          <pc:spChg chg="mod">
            <ac:chgData name="Christine Hubbard" userId="fb551d83-5fae-4a65-88e9-8717d43d2cc9" providerId="ADAL" clId="{490A31EE-4073-4AFB-9C19-B5826A119316}" dt="2024-03-23T20:02:42.015" v="2333" actId="1035"/>
            <ac:spMkLst>
              <pc:docMk/>
              <pc:sldMasterMk cId="0" sldId="2147483686"/>
              <pc:sldLayoutMk cId="0" sldId="2147483651"/>
              <ac:spMk id="26" creationId="{00000000-0000-0000-0000-000000000000}"/>
            </ac:spMkLst>
          </pc:spChg>
          <pc:cxnChg chg="add mod">
            <ac:chgData name="Christine Hubbard" userId="fb551d83-5fae-4a65-88e9-8717d43d2cc9" providerId="ADAL" clId="{490A31EE-4073-4AFB-9C19-B5826A119316}" dt="2024-03-23T19:59:03.606" v="2276"/>
            <ac:cxnSpMkLst>
              <pc:docMk/>
              <pc:sldMasterMk cId="0" sldId="2147483686"/>
              <pc:sldLayoutMk cId="0" sldId="2147483651"/>
              <ac:cxnSpMk id="2" creationId="{62FD7C44-E702-91A3-5893-2F08DE941EFC}"/>
            </ac:cxnSpMkLst>
          </pc:cxnChg>
        </pc:sldLayoutChg>
        <pc:sldLayoutChg chg="delSp modSp del mod">
          <pc:chgData name="Christine Hubbard" userId="fb551d83-5fae-4a65-88e9-8717d43d2cc9" providerId="ADAL" clId="{490A31EE-4073-4AFB-9C19-B5826A119316}" dt="2024-03-24T01:01:00.024" v="2604" actId="47"/>
          <pc:sldLayoutMkLst>
            <pc:docMk/>
            <pc:sldMasterMk cId="0" sldId="2147483686"/>
            <pc:sldLayoutMk cId="0" sldId="2147483652"/>
          </pc:sldLayoutMkLst>
          <pc:spChg chg="mod">
            <ac:chgData name="Christine Hubbard" userId="fb551d83-5fae-4a65-88e9-8717d43d2cc9" providerId="ADAL" clId="{490A31EE-4073-4AFB-9C19-B5826A119316}" dt="2024-03-22T17:49:38.727" v="1236" actId="179"/>
            <ac:spMkLst>
              <pc:docMk/>
              <pc:sldMasterMk cId="0" sldId="2147483686"/>
              <pc:sldLayoutMk cId="0" sldId="2147483652"/>
              <ac:spMk id="30" creationId="{00000000-0000-0000-0000-000000000000}"/>
            </ac:spMkLst>
          </pc:spChg>
          <pc:spChg chg="del">
            <ac:chgData name="Christine Hubbard" userId="fb551d83-5fae-4a65-88e9-8717d43d2cc9" providerId="ADAL" clId="{490A31EE-4073-4AFB-9C19-B5826A119316}" dt="2024-03-22T17:42:45.453" v="1087" actId="478"/>
            <ac:spMkLst>
              <pc:docMk/>
              <pc:sldMasterMk cId="0" sldId="2147483686"/>
              <pc:sldLayoutMk cId="0" sldId="2147483652"/>
              <ac:spMk id="31" creationId="{00000000-0000-0000-0000-000000000000}"/>
            </ac:spMkLst>
          </pc:spChg>
        </pc:sldLayoutChg>
        <pc:sldLayoutChg chg="addSp delSp modSp mod ord">
          <pc:chgData name="Christine Hubbard" userId="fb551d83-5fae-4a65-88e9-8717d43d2cc9" providerId="ADAL" clId="{490A31EE-4073-4AFB-9C19-B5826A119316}" dt="2024-03-24T18:13:27.435" v="4267"/>
          <pc:sldLayoutMkLst>
            <pc:docMk/>
            <pc:sldMasterMk cId="0" sldId="2147483686"/>
            <pc:sldLayoutMk cId="0" sldId="2147483653"/>
          </pc:sldLayoutMkLst>
          <pc:spChg chg="add mod">
            <ac:chgData name="Christine Hubbard" userId="fb551d83-5fae-4a65-88e9-8717d43d2cc9" providerId="ADAL" clId="{490A31EE-4073-4AFB-9C19-B5826A119316}" dt="2024-03-23T20:03:42.982" v="2344" actId="14100"/>
            <ac:spMkLst>
              <pc:docMk/>
              <pc:sldMasterMk cId="0" sldId="2147483686"/>
              <pc:sldLayoutMk cId="0" sldId="2147483653"/>
              <ac:spMk id="2" creationId="{1F989C42-F8F2-6D6E-94AA-F7F2379AA6E7}"/>
            </ac:spMkLst>
          </pc:spChg>
          <pc:spChg chg="add del mod">
            <ac:chgData name="Christine Hubbard" userId="fb551d83-5fae-4a65-88e9-8717d43d2cc9" providerId="ADAL" clId="{490A31EE-4073-4AFB-9C19-B5826A119316}" dt="2024-03-24T18:13:20.347" v="4266" actId="478"/>
            <ac:spMkLst>
              <pc:docMk/>
              <pc:sldMasterMk cId="0" sldId="2147483686"/>
              <pc:sldLayoutMk cId="0" sldId="2147483653"/>
              <ac:spMk id="3" creationId="{551D7F5E-D59E-6B14-D36E-A56DC3D52645}"/>
            </ac:spMkLst>
          </pc:spChg>
          <pc:spChg chg="add mod">
            <ac:chgData name="Christine Hubbard" userId="fb551d83-5fae-4a65-88e9-8717d43d2cc9" providerId="ADAL" clId="{490A31EE-4073-4AFB-9C19-B5826A119316}" dt="2024-03-23T20:03:46.523" v="2345" actId="14100"/>
            <ac:spMkLst>
              <pc:docMk/>
              <pc:sldMasterMk cId="0" sldId="2147483686"/>
              <pc:sldLayoutMk cId="0" sldId="2147483653"/>
              <ac:spMk id="4" creationId="{4C516183-AD02-1A1F-2CDC-8ECAD2FE6622}"/>
            </ac:spMkLst>
          </pc:spChg>
          <pc:spChg chg="add mod">
            <ac:chgData name="Christine Hubbard" userId="fb551d83-5fae-4a65-88e9-8717d43d2cc9" providerId="ADAL" clId="{490A31EE-4073-4AFB-9C19-B5826A119316}" dt="2024-03-24T18:13:27.435" v="4267"/>
            <ac:spMkLst>
              <pc:docMk/>
              <pc:sldMasterMk cId="0" sldId="2147483686"/>
              <pc:sldLayoutMk cId="0" sldId="2147483653"/>
              <ac:spMk id="6" creationId="{9C5C795B-125D-A627-8E8C-F65639D11683}"/>
            </ac:spMkLst>
          </pc:spChg>
          <pc:spChg chg="del">
            <ac:chgData name="Christine Hubbard" userId="fb551d83-5fae-4a65-88e9-8717d43d2cc9" providerId="ADAL" clId="{490A31EE-4073-4AFB-9C19-B5826A119316}" dt="2024-03-23T20:03:35.295" v="2340" actId="478"/>
            <ac:spMkLst>
              <pc:docMk/>
              <pc:sldMasterMk cId="0" sldId="2147483686"/>
              <pc:sldLayoutMk cId="0" sldId="2147483653"/>
              <ac:spMk id="36" creationId="{00000000-0000-0000-0000-000000000000}"/>
            </ac:spMkLst>
          </pc:spChg>
          <pc:spChg chg="mod">
            <ac:chgData name="Christine Hubbard" userId="fb551d83-5fae-4a65-88e9-8717d43d2cc9" providerId="ADAL" clId="{490A31EE-4073-4AFB-9C19-B5826A119316}" dt="2024-03-24T01:59:38.313" v="3222" actId="2711"/>
            <ac:spMkLst>
              <pc:docMk/>
              <pc:sldMasterMk cId="0" sldId="2147483686"/>
              <pc:sldLayoutMk cId="0" sldId="2147483653"/>
              <ac:spMk id="37" creationId="{00000000-0000-0000-0000-000000000000}"/>
            </ac:spMkLst>
          </pc:spChg>
          <pc:spChg chg="del mod">
            <ac:chgData name="Christine Hubbard" userId="fb551d83-5fae-4a65-88e9-8717d43d2cc9" providerId="ADAL" clId="{490A31EE-4073-4AFB-9C19-B5826A119316}" dt="2024-03-23T20:03:35.295" v="2340" actId="478"/>
            <ac:spMkLst>
              <pc:docMk/>
              <pc:sldMasterMk cId="0" sldId="2147483686"/>
              <pc:sldLayoutMk cId="0" sldId="2147483653"/>
              <ac:spMk id="38" creationId="{00000000-0000-0000-0000-000000000000}"/>
            </ac:spMkLst>
          </pc:spChg>
          <pc:spChg chg="del">
            <ac:chgData name="Christine Hubbard" userId="fb551d83-5fae-4a65-88e9-8717d43d2cc9" providerId="ADAL" clId="{490A31EE-4073-4AFB-9C19-B5826A119316}" dt="2024-03-22T17:42:54.918" v="1089" actId="478"/>
            <ac:spMkLst>
              <pc:docMk/>
              <pc:sldMasterMk cId="0" sldId="2147483686"/>
              <pc:sldLayoutMk cId="0" sldId="2147483653"/>
              <ac:spMk id="39" creationId="{00000000-0000-0000-0000-000000000000}"/>
            </ac:spMkLst>
          </pc:spChg>
          <pc:spChg chg="del">
            <ac:chgData name="Christine Hubbard" userId="fb551d83-5fae-4a65-88e9-8717d43d2cc9" providerId="ADAL" clId="{490A31EE-4073-4AFB-9C19-B5826A119316}" dt="2024-03-23T20:03:20.470" v="2339" actId="478"/>
            <ac:spMkLst>
              <pc:docMk/>
              <pc:sldMasterMk cId="0" sldId="2147483686"/>
              <pc:sldLayoutMk cId="0" sldId="2147483653"/>
              <ac:spMk id="40" creationId="{00000000-0000-0000-0000-000000000000}"/>
            </ac:spMkLst>
          </pc:spChg>
          <pc:cxnChg chg="add mod">
            <ac:chgData name="Christine Hubbard" userId="fb551d83-5fae-4a65-88e9-8717d43d2cc9" providerId="ADAL" clId="{490A31EE-4073-4AFB-9C19-B5826A119316}" dt="2024-03-23T20:03:42.982" v="2344" actId="14100"/>
            <ac:cxnSpMkLst>
              <pc:docMk/>
              <pc:sldMasterMk cId="0" sldId="2147483686"/>
              <pc:sldLayoutMk cId="0" sldId="2147483653"/>
              <ac:cxnSpMk id="5" creationId="{5EC26982-60E8-598B-B18D-D99BDB37B008}"/>
            </ac:cxnSpMkLst>
          </pc:cxnChg>
        </pc:sldLayoutChg>
        <pc:sldLayoutChg chg="addSp delSp modSp mod">
          <pc:chgData name="Christine Hubbard" userId="fb551d83-5fae-4a65-88e9-8717d43d2cc9" providerId="ADAL" clId="{490A31EE-4073-4AFB-9C19-B5826A119316}" dt="2024-03-24T18:31:30.646" v="4418" actId="21"/>
          <pc:sldLayoutMkLst>
            <pc:docMk/>
            <pc:sldMasterMk cId="0" sldId="2147483686"/>
            <pc:sldLayoutMk cId="0" sldId="2147483654"/>
          </pc:sldLayoutMkLst>
          <pc:spChg chg="add mod">
            <ac:chgData name="Christine Hubbard" userId="fb551d83-5fae-4a65-88e9-8717d43d2cc9" providerId="ADAL" clId="{490A31EE-4073-4AFB-9C19-B5826A119316}" dt="2024-03-24T01:04:34.880" v="2638" actId="14100"/>
            <ac:spMkLst>
              <pc:docMk/>
              <pc:sldMasterMk cId="0" sldId="2147483686"/>
              <pc:sldLayoutMk cId="0" sldId="2147483654"/>
              <ac:spMk id="2" creationId="{E2B3382E-62A0-6765-B69C-02A55C207D19}"/>
            </ac:spMkLst>
          </pc:spChg>
          <pc:spChg chg="add del mod">
            <ac:chgData name="Christine Hubbard" userId="fb551d83-5fae-4a65-88e9-8717d43d2cc9" providerId="ADAL" clId="{490A31EE-4073-4AFB-9C19-B5826A119316}" dt="2024-03-24T18:00:11.671" v="4162" actId="478"/>
            <ac:spMkLst>
              <pc:docMk/>
              <pc:sldMasterMk cId="0" sldId="2147483686"/>
              <pc:sldLayoutMk cId="0" sldId="2147483654"/>
              <ac:spMk id="3" creationId="{886FBCF2-1178-9276-49B7-B9E8515F902E}"/>
            </ac:spMkLst>
          </pc:spChg>
          <pc:spChg chg="add del">
            <ac:chgData name="Christine Hubbard" userId="fb551d83-5fae-4a65-88e9-8717d43d2cc9" providerId="ADAL" clId="{490A31EE-4073-4AFB-9C19-B5826A119316}" dt="2024-03-24T17:59:57.703" v="4160" actId="11529"/>
            <ac:spMkLst>
              <pc:docMk/>
              <pc:sldMasterMk cId="0" sldId="2147483686"/>
              <pc:sldLayoutMk cId="0" sldId="2147483654"/>
              <ac:spMk id="4" creationId="{5C2D0665-4779-1F5A-C4D2-408034B61102}"/>
            </ac:spMkLst>
          </pc:spChg>
          <pc:spChg chg="add del mod">
            <ac:chgData name="Christine Hubbard" userId="fb551d83-5fae-4a65-88e9-8717d43d2cc9" providerId="ADAL" clId="{490A31EE-4073-4AFB-9C19-B5826A119316}" dt="2024-03-24T18:00:09.614" v="4161" actId="478"/>
            <ac:spMkLst>
              <pc:docMk/>
              <pc:sldMasterMk cId="0" sldId="2147483686"/>
              <pc:sldLayoutMk cId="0" sldId="2147483654"/>
              <ac:spMk id="5" creationId="{F741AE3E-8792-0F2F-B218-75D1B8377276}"/>
            </ac:spMkLst>
          </pc:spChg>
          <pc:spChg chg="add del mod">
            <ac:chgData name="Christine Hubbard" userId="fb551d83-5fae-4a65-88e9-8717d43d2cc9" providerId="ADAL" clId="{490A31EE-4073-4AFB-9C19-B5826A119316}" dt="2024-03-24T18:04:32.437" v="4204" actId="478"/>
            <ac:spMkLst>
              <pc:docMk/>
              <pc:sldMasterMk cId="0" sldId="2147483686"/>
              <pc:sldLayoutMk cId="0" sldId="2147483654"/>
              <ac:spMk id="6" creationId="{CEA0250E-6BED-3555-4ADA-04269C0C9BC8}"/>
            </ac:spMkLst>
          </pc:spChg>
          <pc:spChg chg="add mod">
            <ac:chgData name="Christine Hubbard" userId="fb551d83-5fae-4a65-88e9-8717d43d2cc9" providerId="ADAL" clId="{490A31EE-4073-4AFB-9C19-B5826A119316}" dt="2024-03-24T18:31:30.646" v="4418" actId="21"/>
            <ac:spMkLst>
              <pc:docMk/>
              <pc:sldMasterMk cId="0" sldId="2147483686"/>
              <pc:sldLayoutMk cId="0" sldId="2147483654"/>
              <ac:spMk id="7" creationId="{3515688C-6440-B183-E8EF-A6E53D8C4632}"/>
            </ac:spMkLst>
          </pc:spChg>
          <pc:spChg chg="del">
            <ac:chgData name="Christine Hubbard" userId="fb551d83-5fae-4a65-88e9-8717d43d2cc9" providerId="ADAL" clId="{490A31EE-4073-4AFB-9C19-B5826A119316}" dt="2024-03-23T20:07:11.703" v="2348" actId="478"/>
            <ac:spMkLst>
              <pc:docMk/>
              <pc:sldMasterMk cId="0" sldId="2147483686"/>
              <pc:sldLayoutMk cId="0" sldId="2147483654"/>
              <ac:spMk id="43" creationId="{00000000-0000-0000-0000-000000000000}"/>
            </ac:spMkLst>
          </pc:spChg>
          <pc:spChg chg="del mod">
            <ac:chgData name="Christine Hubbard" userId="fb551d83-5fae-4a65-88e9-8717d43d2cc9" providerId="ADAL" clId="{490A31EE-4073-4AFB-9C19-B5826A119316}" dt="2024-03-23T20:07:11.703" v="2348" actId="478"/>
            <ac:spMkLst>
              <pc:docMk/>
              <pc:sldMasterMk cId="0" sldId="2147483686"/>
              <pc:sldLayoutMk cId="0" sldId="2147483654"/>
              <ac:spMk id="44" creationId="{00000000-0000-0000-0000-000000000000}"/>
            </ac:spMkLst>
          </pc:spChg>
          <pc:spChg chg="mod">
            <ac:chgData name="Christine Hubbard" userId="fb551d83-5fae-4a65-88e9-8717d43d2cc9" providerId="ADAL" clId="{490A31EE-4073-4AFB-9C19-B5826A119316}" dt="2024-03-24T01:03:53.718" v="2633" actId="948"/>
            <ac:spMkLst>
              <pc:docMk/>
              <pc:sldMasterMk cId="0" sldId="2147483686"/>
              <pc:sldLayoutMk cId="0" sldId="2147483654"/>
              <ac:spMk id="45" creationId="{00000000-0000-0000-0000-000000000000}"/>
            </ac:spMkLst>
          </pc:spChg>
          <pc:spChg chg="mod">
            <ac:chgData name="Christine Hubbard" userId="fb551d83-5fae-4a65-88e9-8717d43d2cc9" providerId="ADAL" clId="{490A31EE-4073-4AFB-9C19-B5826A119316}" dt="2024-03-24T01:03:51.894" v="2632" actId="948"/>
            <ac:spMkLst>
              <pc:docMk/>
              <pc:sldMasterMk cId="0" sldId="2147483686"/>
              <pc:sldLayoutMk cId="0" sldId="2147483654"/>
              <ac:spMk id="46" creationId="{00000000-0000-0000-0000-000000000000}"/>
            </ac:spMkLst>
          </pc:spChg>
          <pc:spChg chg="del">
            <ac:chgData name="Christine Hubbard" userId="fb551d83-5fae-4a65-88e9-8717d43d2cc9" providerId="ADAL" clId="{490A31EE-4073-4AFB-9C19-B5826A119316}" dt="2024-03-22T17:42:51.669" v="1088" actId="478"/>
            <ac:spMkLst>
              <pc:docMk/>
              <pc:sldMasterMk cId="0" sldId="2147483686"/>
              <pc:sldLayoutMk cId="0" sldId="2147483654"/>
              <ac:spMk id="47" creationId="{00000000-0000-0000-0000-000000000000}"/>
            </ac:spMkLst>
          </pc:spChg>
          <pc:spChg chg="mod">
            <ac:chgData name="Christine Hubbard" userId="fb551d83-5fae-4a65-88e9-8717d43d2cc9" providerId="ADAL" clId="{490A31EE-4073-4AFB-9C19-B5826A119316}" dt="2024-03-24T01:04:00.650" v="2634" actId="113"/>
            <ac:spMkLst>
              <pc:docMk/>
              <pc:sldMasterMk cId="0" sldId="2147483686"/>
              <pc:sldLayoutMk cId="0" sldId="2147483654"/>
              <ac:spMk id="48" creationId="{00000000-0000-0000-0000-000000000000}"/>
            </ac:spMkLst>
          </pc:spChg>
          <pc:spChg chg="mod">
            <ac:chgData name="Christine Hubbard" userId="fb551d83-5fae-4a65-88e9-8717d43d2cc9" providerId="ADAL" clId="{490A31EE-4073-4AFB-9C19-B5826A119316}" dt="2024-03-24T01:04:06.348" v="2636" actId="404"/>
            <ac:spMkLst>
              <pc:docMk/>
              <pc:sldMasterMk cId="0" sldId="2147483686"/>
              <pc:sldLayoutMk cId="0" sldId="2147483654"/>
              <ac:spMk id="49" creationId="{00000000-0000-0000-0000-000000000000}"/>
            </ac:spMkLst>
          </pc:spChg>
          <pc:spChg chg="del">
            <ac:chgData name="Christine Hubbard" userId="fb551d83-5fae-4a65-88e9-8717d43d2cc9" providerId="ADAL" clId="{490A31EE-4073-4AFB-9C19-B5826A119316}" dt="2024-03-23T20:06:43.668" v="2347" actId="478"/>
            <ac:spMkLst>
              <pc:docMk/>
              <pc:sldMasterMk cId="0" sldId="2147483686"/>
              <pc:sldLayoutMk cId="0" sldId="2147483654"/>
              <ac:spMk id="50" creationId="{00000000-0000-0000-0000-000000000000}"/>
            </ac:spMkLst>
          </pc:spChg>
        </pc:sldLayoutChg>
        <pc:sldLayoutChg chg="addSp delSp modSp mod">
          <pc:chgData name="Christine Hubbard" userId="fb551d83-5fae-4a65-88e9-8717d43d2cc9" providerId="ADAL" clId="{490A31EE-4073-4AFB-9C19-B5826A119316}" dt="2024-03-24T18:16:54.426" v="4281" actId="207"/>
          <pc:sldLayoutMkLst>
            <pc:docMk/>
            <pc:sldMasterMk cId="0" sldId="2147483686"/>
            <pc:sldLayoutMk cId="0" sldId="2147483655"/>
          </pc:sldLayoutMkLst>
          <pc:spChg chg="add mod">
            <ac:chgData name="Christine Hubbard" userId="fb551d83-5fae-4a65-88e9-8717d43d2cc9" providerId="ADAL" clId="{490A31EE-4073-4AFB-9C19-B5826A119316}" dt="2024-03-24T18:06:09.980" v="4210"/>
            <ac:spMkLst>
              <pc:docMk/>
              <pc:sldMasterMk cId="0" sldId="2147483686"/>
              <pc:sldLayoutMk cId="0" sldId="2147483655"/>
              <ac:spMk id="3" creationId="{B7A4CF22-5640-6DE4-785A-0BBE2C209CBF}"/>
            </ac:spMkLst>
          </pc:spChg>
          <pc:spChg chg="add mod">
            <ac:chgData name="Christine Hubbard" userId="fb551d83-5fae-4a65-88e9-8717d43d2cc9" providerId="ADAL" clId="{490A31EE-4073-4AFB-9C19-B5826A119316}" dt="2024-03-24T18:16:54.426" v="4281" actId="207"/>
            <ac:spMkLst>
              <pc:docMk/>
              <pc:sldMasterMk cId="0" sldId="2147483686"/>
              <pc:sldLayoutMk cId="0" sldId="2147483655"/>
              <ac:spMk id="4" creationId="{98A9BB2A-B9F7-0531-CEDE-A04D82675EFE}"/>
            </ac:spMkLst>
          </pc:spChg>
          <pc:spChg chg="mod">
            <ac:chgData name="Christine Hubbard" userId="fb551d83-5fae-4a65-88e9-8717d43d2cc9" providerId="ADAL" clId="{490A31EE-4073-4AFB-9C19-B5826A119316}" dt="2024-03-24T01:07:50.391" v="2688" actId="403"/>
            <ac:spMkLst>
              <pc:docMk/>
              <pc:sldMasterMk cId="0" sldId="2147483686"/>
              <pc:sldLayoutMk cId="0" sldId="2147483655"/>
              <ac:spMk id="53" creationId="{00000000-0000-0000-0000-000000000000}"/>
            </ac:spMkLst>
          </pc:spChg>
          <pc:spChg chg="add del mod">
            <ac:chgData name="Christine Hubbard" userId="fb551d83-5fae-4a65-88e9-8717d43d2cc9" providerId="ADAL" clId="{490A31EE-4073-4AFB-9C19-B5826A119316}" dt="2024-03-24T18:14:08.677" v="4272" actId="478"/>
            <ac:spMkLst>
              <pc:docMk/>
              <pc:sldMasterMk cId="0" sldId="2147483686"/>
              <pc:sldLayoutMk cId="0" sldId="2147483655"/>
              <ac:spMk id="54" creationId="{00000000-0000-0000-0000-000000000000}"/>
            </ac:spMkLst>
          </pc:spChg>
          <pc:spChg chg="del">
            <ac:chgData name="Christine Hubbard" userId="fb551d83-5fae-4a65-88e9-8717d43d2cc9" providerId="ADAL" clId="{490A31EE-4073-4AFB-9C19-B5826A119316}" dt="2024-03-24T01:06:50.700" v="2646" actId="478"/>
            <ac:spMkLst>
              <pc:docMk/>
              <pc:sldMasterMk cId="0" sldId="2147483686"/>
              <pc:sldLayoutMk cId="0" sldId="2147483655"/>
              <ac:spMk id="56" creationId="{00000000-0000-0000-0000-000000000000}"/>
            </ac:spMkLst>
          </pc:spChg>
          <pc:cxnChg chg="add mod">
            <ac:chgData name="Christine Hubbard" userId="fb551d83-5fae-4a65-88e9-8717d43d2cc9" providerId="ADAL" clId="{490A31EE-4073-4AFB-9C19-B5826A119316}" dt="2024-03-24T01:08:30.823" v="2692" actId="1076"/>
            <ac:cxnSpMkLst>
              <pc:docMk/>
              <pc:sldMasterMk cId="0" sldId="2147483686"/>
              <pc:sldLayoutMk cId="0" sldId="2147483655"/>
              <ac:cxnSpMk id="2" creationId="{1D1EBC33-0A52-78AA-19F2-4307A0251904}"/>
            </ac:cxnSpMkLst>
          </pc:cxnChg>
        </pc:sldLayoutChg>
        <pc:sldLayoutChg chg="modSp del">
          <pc:chgData name="Christine Hubbard" userId="fb551d83-5fae-4a65-88e9-8717d43d2cc9" providerId="ADAL" clId="{490A31EE-4073-4AFB-9C19-B5826A119316}" dt="2024-03-24T01:09:10.775" v="2699" actId="47"/>
          <pc:sldLayoutMkLst>
            <pc:docMk/>
            <pc:sldMasterMk cId="0" sldId="2147483686"/>
            <pc:sldLayoutMk cId="0" sldId="2147483656"/>
          </pc:sldLayoutMkLst>
          <pc:spChg chg="mod">
            <ac:chgData name="Christine Hubbard" userId="fb551d83-5fae-4a65-88e9-8717d43d2cc9" providerId="ADAL" clId="{490A31EE-4073-4AFB-9C19-B5826A119316}" dt="2024-03-22T17:49:20.245" v="1231" actId="179"/>
            <ac:spMkLst>
              <pc:docMk/>
              <pc:sldMasterMk cId="0" sldId="2147483686"/>
              <pc:sldLayoutMk cId="0" sldId="2147483656"/>
              <ac:spMk id="60" creationId="{00000000-0000-0000-0000-000000000000}"/>
            </ac:spMkLst>
          </pc:spChg>
        </pc:sldLayoutChg>
        <pc:sldLayoutChg chg="addSp delSp modSp mod">
          <pc:chgData name="Christine Hubbard" userId="fb551d83-5fae-4a65-88e9-8717d43d2cc9" providerId="ADAL" clId="{490A31EE-4073-4AFB-9C19-B5826A119316}" dt="2024-03-24T01:49:46.207" v="3153" actId="6014"/>
          <pc:sldLayoutMkLst>
            <pc:docMk/>
            <pc:sldMasterMk cId="0" sldId="2147483686"/>
            <pc:sldLayoutMk cId="0" sldId="2147483657"/>
          </pc:sldLayoutMkLst>
          <pc:spChg chg="add del">
            <ac:chgData name="Christine Hubbard" userId="fb551d83-5fae-4a65-88e9-8717d43d2cc9" providerId="ADAL" clId="{490A31EE-4073-4AFB-9C19-B5826A119316}" dt="2024-03-24T01:32:22.996" v="2998" actId="11529"/>
            <ac:spMkLst>
              <pc:docMk/>
              <pc:sldMasterMk cId="0" sldId="2147483686"/>
              <pc:sldLayoutMk cId="0" sldId="2147483657"/>
              <ac:spMk id="3" creationId="{BA1F8C5D-2E69-7342-4D91-7D5C88470378}"/>
            </ac:spMkLst>
          </pc:spChg>
          <pc:spChg chg="add del mod">
            <ac:chgData name="Christine Hubbard" userId="fb551d83-5fae-4a65-88e9-8717d43d2cc9" providerId="ADAL" clId="{490A31EE-4073-4AFB-9C19-B5826A119316}" dt="2024-03-24T01:34:34.067" v="3025" actId="478"/>
            <ac:spMkLst>
              <pc:docMk/>
              <pc:sldMasterMk cId="0" sldId="2147483686"/>
              <pc:sldLayoutMk cId="0" sldId="2147483657"/>
              <ac:spMk id="4" creationId="{E6D67472-D48B-AC39-3714-EDC9FA36EA92}"/>
            </ac:spMkLst>
          </pc:spChg>
          <pc:spChg chg="add del mod">
            <ac:chgData name="Christine Hubbard" userId="fb551d83-5fae-4a65-88e9-8717d43d2cc9" providerId="ADAL" clId="{490A31EE-4073-4AFB-9C19-B5826A119316}" dt="2024-03-24T01:36:44.413" v="3071" actId="478"/>
            <ac:spMkLst>
              <pc:docMk/>
              <pc:sldMasterMk cId="0" sldId="2147483686"/>
              <pc:sldLayoutMk cId="0" sldId="2147483657"/>
              <ac:spMk id="5" creationId="{479FF96A-3E4D-6944-DC9B-4549C55EEA57}"/>
            </ac:spMkLst>
          </pc:spChg>
          <pc:spChg chg="add del mod">
            <ac:chgData name="Christine Hubbard" userId="fb551d83-5fae-4a65-88e9-8717d43d2cc9" providerId="ADAL" clId="{490A31EE-4073-4AFB-9C19-B5826A119316}" dt="2024-03-24T01:36:47.900" v="3072" actId="478"/>
            <ac:spMkLst>
              <pc:docMk/>
              <pc:sldMasterMk cId="0" sldId="2147483686"/>
              <pc:sldLayoutMk cId="0" sldId="2147483657"/>
              <ac:spMk id="6" creationId="{9431797F-12E4-1FEE-984F-F99CA1592C58}"/>
            </ac:spMkLst>
          </pc:spChg>
          <pc:spChg chg="add mod">
            <ac:chgData name="Christine Hubbard" userId="fb551d83-5fae-4a65-88e9-8717d43d2cc9" providerId="ADAL" clId="{490A31EE-4073-4AFB-9C19-B5826A119316}" dt="2024-03-24T01:33:49.309" v="3020" actId="1076"/>
            <ac:spMkLst>
              <pc:docMk/>
              <pc:sldMasterMk cId="0" sldId="2147483686"/>
              <pc:sldLayoutMk cId="0" sldId="2147483657"/>
              <ac:spMk id="7" creationId="{65632D44-2EDC-3BBF-12D1-86C25A1ECA5F}"/>
            </ac:spMkLst>
          </pc:spChg>
          <pc:spChg chg="add del">
            <ac:chgData name="Christine Hubbard" userId="fb551d83-5fae-4a65-88e9-8717d43d2cc9" providerId="ADAL" clId="{490A31EE-4073-4AFB-9C19-B5826A119316}" dt="2024-03-24T01:34:30.327" v="3024" actId="11529"/>
            <ac:spMkLst>
              <pc:docMk/>
              <pc:sldMasterMk cId="0" sldId="2147483686"/>
              <pc:sldLayoutMk cId="0" sldId="2147483657"/>
              <ac:spMk id="8" creationId="{7F63F0F8-B534-A51D-B9C6-986DC9495569}"/>
            </ac:spMkLst>
          </pc:spChg>
          <pc:spChg chg="add mod">
            <ac:chgData name="Christine Hubbard" userId="fb551d83-5fae-4a65-88e9-8717d43d2cc9" providerId="ADAL" clId="{490A31EE-4073-4AFB-9C19-B5826A119316}" dt="2024-03-24T01:35:20.044" v="3062" actId="1076"/>
            <ac:spMkLst>
              <pc:docMk/>
              <pc:sldMasterMk cId="0" sldId="2147483686"/>
              <pc:sldLayoutMk cId="0" sldId="2147483657"/>
              <ac:spMk id="9" creationId="{A2A63BAC-5E4D-4C79-133B-46BA250715EB}"/>
            </ac:spMkLst>
          </pc:spChg>
          <pc:spChg chg="add mod">
            <ac:chgData name="Christine Hubbard" userId="fb551d83-5fae-4a65-88e9-8717d43d2cc9" providerId="ADAL" clId="{490A31EE-4073-4AFB-9C19-B5826A119316}" dt="2024-03-24T01:37:00.921" v="3074" actId="1076"/>
            <ac:spMkLst>
              <pc:docMk/>
              <pc:sldMasterMk cId="0" sldId="2147483686"/>
              <pc:sldLayoutMk cId="0" sldId="2147483657"/>
              <ac:spMk id="10" creationId="{B8D84479-4299-9C17-FED2-9B97DC31C8C4}"/>
            </ac:spMkLst>
          </pc:spChg>
          <pc:spChg chg="add mod">
            <ac:chgData name="Christine Hubbard" userId="fb551d83-5fae-4a65-88e9-8717d43d2cc9" providerId="ADAL" clId="{490A31EE-4073-4AFB-9C19-B5826A119316}" dt="2024-03-24T01:37:13.152" v="3076" actId="1076"/>
            <ac:spMkLst>
              <pc:docMk/>
              <pc:sldMasterMk cId="0" sldId="2147483686"/>
              <pc:sldLayoutMk cId="0" sldId="2147483657"/>
              <ac:spMk id="11" creationId="{5768FE02-1757-1834-0E72-72FEE52C72AD}"/>
            </ac:spMkLst>
          </pc:spChg>
          <pc:spChg chg="add del mod">
            <ac:chgData name="Christine Hubbard" userId="fb551d83-5fae-4a65-88e9-8717d43d2cc9" providerId="ADAL" clId="{490A31EE-4073-4AFB-9C19-B5826A119316}" dt="2024-03-24T01:32:40.379" v="3003" actId="1076"/>
            <ac:spMkLst>
              <pc:docMk/>
              <pc:sldMasterMk cId="0" sldId="2147483686"/>
              <pc:sldLayoutMk cId="0" sldId="2147483657"/>
              <ac:spMk id="65" creationId="{00000000-0000-0000-0000-000000000000}"/>
            </ac:spMkLst>
          </pc:spChg>
          <pc:spChg chg="mod">
            <ac:chgData name="Christine Hubbard" userId="fb551d83-5fae-4a65-88e9-8717d43d2cc9" providerId="ADAL" clId="{490A31EE-4073-4AFB-9C19-B5826A119316}" dt="2024-03-24T01:39:36.865" v="3091" actId="14100"/>
            <ac:spMkLst>
              <pc:docMk/>
              <pc:sldMasterMk cId="0" sldId="2147483686"/>
              <pc:sldLayoutMk cId="0" sldId="2147483657"/>
              <ac:spMk id="66" creationId="{00000000-0000-0000-0000-000000000000}"/>
            </ac:spMkLst>
          </pc:spChg>
          <pc:spChg chg="mod">
            <ac:chgData name="Christine Hubbard" userId="fb551d83-5fae-4a65-88e9-8717d43d2cc9" providerId="ADAL" clId="{490A31EE-4073-4AFB-9C19-B5826A119316}" dt="2024-03-24T01:39:41.263" v="3093" actId="14100"/>
            <ac:spMkLst>
              <pc:docMk/>
              <pc:sldMasterMk cId="0" sldId="2147483686"/>
              <pc:sldLayoutMk cId="0" sldId="2147483657"/>
              <ac:spMk id="67" creationId="{00000000-0000-0000-0000-000000000000}"/>
            </ac:spMkLst>
          </pc:spChg>
          <pc:spChg chg="mod">
            <ac:chgData name="Christine Hubbard" userId="fb551d83-5fae-4a65-88e9-8717d43d2cc9" providerId="ADAL" clId="{490A31EE-4073-4AFB-9C19-B5826A119316}" dt="2024-03-24T01:39:44.222" v="3094" actId="14100"/>
            <ac:spMkLst>
              <pc:docMk/>
              <pc:sldMasterMk cId="0" sldId="2147483686"/>
              <pc:sldLayoutMk cId="0" sldId="2147483657"/>
              <ac:spMk id="68" creationId="{00000000-0000-0000-0000-000000000000}"/>
            </ac:spMkLst>
          </pc:spChg>
          <pc:spChg chg="del mod">
            <ac:chgData name="Christine Hubbard" userId="fb551d83-5fae-4a65-88e9-8717d43d2cc9" providerId="ADAL" clId="{490A31EE-4073-4AFB-9C19-B5826A119316}" dt="2024-03-24T01:31:52.501" v="2991" actId="478"/>
            <ac:spMkLst>
              <pc:docMk/>
              <pc:sldMasterMk cId="0" sldId="2147483686"/>
              <pc:sldLayoutMk cId="0" sldId="2147483657"/>
              <ac:spMk id="69" creationId="{00000000-0000-0000-0000-000000000000}"/>
            </ac:spMkLst>
          </pc:spChg>
          <pc:spChg chg="del mod">
            <ac:chgData name="Christine Hubbard" userId="fb551d83-5fae-4a65-88e9-8717d43d2cc9" providerId="ADAL" clId="{490A31EE-4073-4AFB-9C19-B5826A119316}" dt="2024-03-24T01:32:01.701" v="2994" actId="478"/>
            <ac:spMkLst>
              <pc:docMk/>
              <pc:sldMasterMk cId="0" sldId="2147483686"/>
              <pc:sldLayoutMk cId="0" sldId="2147483657"/>
              <ac:spMk id="70" creationId="{00000000-0000-0000-0000-000000000000}"/>
            </ac:spMkLst>
          </pc:spChg>
          <pc:spChg chg="del mod">
            <ac:chgData name="Christine Hubbard" userId="fb551d83-5fae-4a65-88e9-8717d43d2cc9" providerId="ADAL" clId="{490A31EE-4073-4AFB-9C19-B5826A119316}" dt="2024-03-24T01:32:11.754" v="2997" actId="478"/>
            <ac:spMkLst>
              <pc:docMk/>
              <pc:sldMasterMk cId="0" sldId="2147483686"/>
              <pc:sldLayoutMk cId="0" sldId="2147483657"/>
              <ac:spMk id="71" creationId="{00000000-0000-0000-0000-000000000000}"/>
            </ac:spMkLst>
          </pc:spChg>
          <pc:spChg chg="mod">
            <ac:chgData name="Christine Hubbard" userId="fb551d83-5fae-4a65-88e9-8717d43d2cc9" providerId="ADAL" clId="{490A31EE-4073-4AFB-9C19-B5826A119316}" dt="2024-03-24T01:21:34.272" v="2798" actId="179"/>
            <ac:spMkLst>
              <pc:docMk/>
              <pc:sldMasterMk cId="0" sldId="2147483686"/>
              <pc:sldLayoutMk cId="0" sldId="2147483657"/>
              <ac:spMk id="72" creationId="{00000000-0000-0000-0000-000000000000}"/>
            </ac:spMkLst>
          </pc:spChg>
          <pc:spChg chg="mod">
            <ac:chgData name="Christine Hubbard" userId="fb551d83-5fae-4a65-88e9-8717d43d2cc9" providerId="ADAL" clId="{490A31EE-4073-4AFB-9C19-B5826A119316}" dt="2024-03-24T01:21:53.294" v="2805" actId="948"/>
            <ac:spMkLst>
              <pc:docMk/>
              <pc:sldMasterMk cId="0" sldId="2147483686"/>
              <pc:sldLayoutMk cId="0" sldId="2147483657"/>
              <ac:spMk id="73" creationId="{00000000-0000-0000-0000-000000000000}"/>
            </ac:spMkLst>
          </pc:spChg>
          <pc:spChg chg="mod">
            <ac:chgData name="Christine Hubbard" userId="fb551d83-5fae-4a65-88e9-8717d43d2cc9" providerId="ADAL" clId="{490A31EE-4073-4AFB-9C19-B5826A119316}" dt="2024-03-24T01:21:54.828" v="2806" actId="948"/>
            <ac:spMkLst>
              <pc:docMk/>
              <pc:sldMasterMk cId="0" sldId="2147483686"/>
              <pc:sldLayoutMk cId="0" sldId="2147483657"/>
              <ac:spMk id="74" creationId="{00000000-0000-0000-0000-000000000000}"/>
            </ac:spMkLst>
          </pc:spChg>
        </pc:sldLayoutChg>
        <pc:sldLayoutChg chg="addSp delSp modSp mod">
          <pc:chgData name="Christine Hubbard" userId="fb551d83-5fae-4a65-88e9-8717d43d2cc9" providerId="ADAL" clId="{490A31EE-4073-4AFB-9C19-B5826A119316}" dt="2024-03-24T02:00:13.268" v="3230" actId="2711"/>
          <pc:sldLayoutMkLst>
            <pc:docMk/>
            <pc:sldMasterMk cId="0" sldId="2147483686"/>
            <pc:sldLayoutMk cId="0" sldId="2147483659"/>
          </pc:sldLayoutMkLst>
          <pc:spChg chg="add mod ord">
            <ac:chgData name="Christine Hubbard" userId="fb551d83-5fae-4a65-88e9-8717d43d2cc9" providerId="ADAL" clId="{490A31EE-4073-4AFB-9C19-B5826A119316}" dt="2024-03-23T20:11:48.622" v="2493" actId="1036"/>
            <ac:spMkLst>
              <pc:docMk/>
              <pc:sldMasterMk cId="0" sldId="2147483686"/>
              <pc:sldLayoutMk cId="0" sldId="2147483659"/>
              <ac:spMk id="2" creationId="{4D99708C-D13B-34B5-D20D-A64BA2BCF710}"/>
            </ac:spMkLst>
          </pc:spChg>
          <pc:spChg chg="add mod">
            <ac:chgData name="Christine Hubbard" userId="fb551d83-5fae-4a65-88e9-8717d43d2cc9" providerId="ADAL" clId="{490A31EE-4073-4AFB-9C19-B5826A119316}" dt="2024-03-23T20:11:48.622" v="2493" actId="1036"/>
            <ac:spMkLst>
              <pc:docMk/>
              <pc:sldMasterMk cId="0" sldId="2147483686"/>
              <pc:sldLayoutMk cId="0" sldId="2147483659"/>
              <ac:spMk id="3" creationId="{B87D671A-FD1E-FAB9-0D2A-AA36167546C5}"/>
            </ac:spMkLst>
          </pc:spChg>
          <pc:spChg chg="add mod">
            <ac:chgData name="Christine Hubbard" userId="fb551d83-5fae-4a65-88e9-8717d43d2cc9" providerId="ADAL" clId="{490A31EE-4073-4AFB-9C19-B5826A119316}" dt="2024-03-23T20:11:48.622" v="2493" actId="1036"/>
            <ac:spMkLst>
              <pc:docMk/>
              <pc:sldMasterMk cId="0" sldId="2147483686"/>
              <pc:sldLayoutMk cId="0" sldId="2147483659"/>
              <ac:spMk id="4" creationId="{EFD5395F-6A76-4121-88C2-C17534FAABB6}"/>
            </ac:spMkLst>
          </pc:spChg>
          <pc:spChg chg="add mod">
            <ac:chgData name="Christine Hubbard" userId="fb551d83-5fae-4a65-88e9-8717d43d2cc9" providerId="ADAL" clId="{490A31EE-4073-4AFB-9C19-B5826A119316}" dt="2024-03-23T20:12:44.355" v="2531" actId="403"/>
            <ac:spMkLst>
              <pc:docMk/>
              <pc:sldMasterMk cId="0" sldId="2147483686"/>
              <pc:sldLayoutMk cId="0" sldId="2147483659"/>
              <ac:spMk id="5" creationId="{16FCA0EB-3416-25FF-C910-2BBE5BC85178}"/>
            </ac:spMkLst>
          </pc:spChg>
          <pc:spChg chg="mod">
            <ac:chgData name="Christine Hubbard" userId="fb551d83-5fae-4a65-88e9-8717d43d2cc9" providerId="ADAL" clId="{490A31EE-4073-4AFB-9C19-B5826A119316}" dt="2024-03-23T20:11:48.622" v="2493" actId="1036"/>
            <ac:spMkLst>
              <pc:docMk/>
              <pc:sldMasterMk cId="0" sldId="2147483686"/>
              <pc:sldLayoutMk cId="0" sldId="2147483659"/>
              <ac:spMk id="92"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86"/>
              <pc:sldLayoutMk cId="0" sldId="2147483659"/>
              <ac:spMk id="93"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86"/>
              <pc:sldLayoutMk cId="0" sldId="2147483659"/>
              <ac:spMk id="94" creationId="{00000000-0000-0000-0000-000000000000}"/>
            </ac:spMkLst>
          </pc:spChg>
          <pc:spChg chg="mod">
            <ac:chgData name="Christine Hubbard" userId="fb551d83-5fae-4a65-88e9-8717d43d2cc9" providerId="ADAL" clId="{490A31EE-4073-4AFB-9C19-B5826A119316}" dt="2024-03-24T01:59:58.566" v="3226" actId="2711"/>
            <ac:spMkLst>
              <pc:docMk/>
              <pc:sldMasterMk cId="0" sldId="2147483686"/>
              <pc:sldLayoutMk cId="0" sldId="2147483659"/>
              <ac:spMk id="95" creationId="{00000000-0000-0000-0000-000000000000}"/>
            </ac:spMkLst>
          </pc:spChg>
          <pc:spChg chg="mod">
            <ac:chgData name="Christine Hubbard" userId="fb551d83-5fae-4a65-88e9-8717d43d2cc9" providerId="ADAL" clId="{490A31EE-4073-4AFB-9C19-B5826A119316}" dt="2024-03-24T02:00:13.268" v="3230" actId="2711"/>
            <ac:spMkLst>
              <pc:docMk/>
              <pc:sldMasterMk cId="0" sldId="2147483686"/>
              <pc:sldLayoutMk cId="0" sldId="2147483659"/>
              <ac:spMk id="96" creationId="{00000000-0000-0000-0000-000000000000}"/>
            </ac:spMkLst>
          </pc:spChg>
          <pc:spChg chg="mod">
            <ac:chgData name="Christine Hubbard" userId="fb551d83-5fae-4a65-88e9-8717d43d2cc9" providerId="ADAL" clId="{490A31EE-4073-4AFB-9C19-B5826A119316}" dt="2024-03-24T02:00:07.219" v="3228" actId="2711"/>
            <ac:spMkLst>
              <pc:docMk/>
              <pc:sldMasterMk cId="0" sldId="2147483686"/>
              <pc:sldLayoutMk cId="0" sldId="2147483659"/>
              <ac:spMk id="97" creationId="{00000000-0000-0000-0000-000000000000}"/>
            </ac:spMkLst>
          </pc:spChg>
          <pc:spChg chg="del">
            <ac:chgData name="Christine Hubbard" userId="fb551d83-5fae-4a65-88e9-8717d43d2cc9" providerId="ADAL" clId="{490A31EE-4073-4AFB-9C19-B5826A119316}" dt="2024-03-22T17:42:59.500" v="1090" actId="478"/>
            <ac:spMkLst>
              <pc:docMk/>
              <pc:sldMasterMk cId="0" sldId="2147483686"/>
              <pc:sldLayoutMk cId="0" sldId="2147483659"/>
              <ac:spMk id="98"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86"/>
              <pc:sldLayoutMk cId="0" sldId="2147483659"/>
              <ac:spMk id="99"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86"/>
              <pc:sldLayoutMk cId="0" sldId="2147483659"/>
              <ac:spMk id="100" creationId="{00000000-0000-0000-0000-000000000000}"/>
            </ac:spMkLst>
          </pc:spChg>
          <pc:spChg chg="mod">
            <ac:chgData name="Christine Hubbard" userId="fb551d83-5fae-4a65-88e9-8717d43d2cc9" providerId="ADAL" clId="{490A31EE-4073-4AFB-9C19-B5826A119316}" dt="2024-03-23T20:11:48.622" v="2493" actId="1036"/>
            <ac:spMkLst>
              <pc:docMk/>
              <pc:sldMasterMk cId="0" sldId="2147483686"/>
              <pc:sldLayoutMk cId="0" sldId="2147483659"/>
              <ac:spMk id="101" creationId="{00000000-0000-0000-0000-000000000000}"/>
            </ac:spMkLst>
          </pc:spChg>
        </pc:sldLayoutChg>
        <pc:sldLayoutChg chg="addSp delSp modSp mod">
          <pc:chgData name="Christine Hubbard" userId="fb551d83-5fae-4a65-88e9-8717d43d2cc9" providerId="ADAL" clId="{490A31EE-4073-4AFB-9C19-B5826A119316}" dt="2024-03-24T01:45:10.639" v="3118" actId="6014"/>
          <pc:sldLayoutMkLst>
            <pc:docMk/>
            <pc:sldMasterMk cId="0" sldId="2147483686"/>
            <pc:sldLayoutMk cId="0" sldId="2147483660"/>
          </pc:sldLayoutMkLst>
          <pc:spChg chg="add mod">
            <ac:chgData name="Christine Hubbard" userId="fb551d83-5fae-4a65-88e9-8717d43d2cc9" providerId="ADAL" clId="{490A31EE-4073-4AFB-9C19-B5826A119316}" dt="2024-03-24T01:42:52.518" v="3107" actId="1076"/>
            <ac:spMkLst>
              <pc:docMk/>
              <pc:sldMasterMk cId="0" sldId="2147483686"/>
              <pc:sldLayoutMk cId="0" sldId="2147483660"/>
              <ac:spMk id="2" creationId="{0C05F56E-FFD2-1ABA-B6F5-AAB687DC816A}"/>
            </ac:spMkLst>
          </pc:spChg>
          <pc:spChg chg="add del">
            <ac:chgData name="Christine Hubbard" userId="fb551d83-5fae-4a65-88e9-8717d43d2cc9" providerId="ADAL" clId="{490A31EE-4073-4AFB-9C19-B5826A119316}" dt="2024-03-24T01:42:19.461" v="3103" actId="11529"/>
            <ac:spMkLst>
              <pc:docMk/>
              <pc:sldMasterMk cId="0" sldId="2147483686"/>
              <pc:sldLayoutMk cId="0" sldId="2147483660"/>
              <ac:spMk id="3" creationId="{892C5B0A-6C3F-67E5-D116-F972AB31F34F}"/>
            </ac:spMkLst>
          </pc:spChg>
          <pc:spChg chg="add mod">
            <ac:chgData name="Christine Hubbard" userId="fb551d83-5fae-4a65-88e9-8717d43d2cc9" providerId="ADAL" clId="{490A31EE-4073-4AFB-9C19-B5826A119316}" dt="2024-03-24T01:43:49.400" v="3114" actId="14100"/>
            <ac:spMkLst>
              <pc:docMk/>
              <pc:sldMasterMk cId="0" sldId="2147483686"/>
              <pc:sldLayoutMk cId="0" sldId="2147483660"/>
              <ac:spMk id="4" creationId="{0ECE31C3-9C40-1F81-9C45-1EA2873FA587}"/>
            </ac:spMkLst>
          </pc:spChg>
          <pc:spChg chg="add del">
            <ac:chgData name="Christine Hubbard" userId="fb551d83-5fae-4a65-88e9-8717d43d2cc9" providerId="ADAL" clId="{490A31EE-4073-4AFB-9C19-B5826A119316}" dt="2024-03-24T01:43:06.318" v="3108" actId="11529"/>
            <ac:spMkLst>
              <pc:docMk/>
              <pc:sldMasterMk cId="0" sldId="2147483686"/>
              <pc:sldLayoutMk cId="0" sldId="2147483660"/>
              <ac:spMk id="5" creationId="{5311C00B-1765-F008-AE0B-F933350766B5}"/>
            </ac:spMkLst>
          </pc:spChg>
          <pc:spChg chg="add del mod">
            <ac:chgData name="Christine Hubbard" userId="fb551d83-5fae-4a65-88e9-8717d43d2cc9" providerId="ADAL" clId="{490A31EE-4073-4AFB-9C19-B5826A119316}" dt="2024-03-24T01:43:09.874" v="3109" actId="478"/>
            <ac:spMkLst>
              <pc:docMk/>
              <pc:sldMasterMk cId="0" sldId="2147483686"/>
              <pc:sldLayoutMk cId="0" sldId="2147483660"/>
              <ac:spMk id="6" creationId="{AE89CCED-13B1-B854-FD72-6C3EF6ECEFC0}"/>
            </ac:spMkLst>
          </pc:spChg>
          <pc:spChg chg="add mod">
            <ac:chgData name="Christine Hubbard" userId="fb551d83-5fae-4a65-88e9-8717d43d2cc9" providerId="ADAL" clId="{490A31EE-4073-4AFB-9C19-B5826A119316}" dt="2024-03-24T01:43:33.868" v="3113" actId="14100"/>
            <ac:spMkLst>
              <pc:docMk/>
              <pc:sldMasterMk cId="0" sldId="2147483686"/>
              <pc:sldLayoutMk cId="0" sldId="2147483660"/>
              <ac:spMk id="7" creationId="{76A3E926-58CC-97C9-47BB-071CD5AC55A4}"/>
            </ac:spMkLst>
          </pc:spChg>
          <pc:spChg chg="del mod">
            <ac:chgData name="Christine Hubbard" userId="fb551d83-5fae-4a65-88e9-8717d43d2cc9" providerId="ADAL" clId="{490A31EE-4073-4AFB-9C19-B5826A119316}" dt="2024-03-23T19:46:49.783" v="2160" actId="478"/>
            <ac:spMkLst>
              <pc:docMk/>
              <pc:sldMasterMk cId="0" sldId="2147483686"/>
              <pc:sldLayoutMk cId="0" sldId="2147483660"/>
              <ac:spMk id="104" creationId="{00000000-0000-0000-0000-000000000000}"/>
            </ac:spMkLst>
          </pc:spChg>
          <pc:spChg chg="del mod">
            <ac:chgData name="Christine Hubbard" userId="fb551d83-5fae-4a65-88e9-8717d43d2cc9" providerId="ADAL" clId="{490A31EE-4073-4AFB-9C19-B5826A119316}" dt="2024-03-23T19:46:49.783" v="2160" actId="478"/>
            <ac:spMkLst>
              <pc:docMk/>
              <pc:sldMasterMk cId="0" sldId="2147483686"/>
              <pc:sldLayoutMk cId="0" sldId="2147483660"/>
              <ac:spMk id="105" creationId="{00000000-0000-0000-0000-000000000000}"/>
            </ac:spMkLst>
          </pc:spChg>
          <pc:spChg chg="del mod">
            <ac:chgData name="Christine Hubbard" userId="fb551d83-5fae-4a65-88e9-8717d43d2cc9" providerId="ADAL" clId="{490A31EE-4073-4AFB-9C19-B5826A119316}" dt="2024-03-23T19:46:49.783" v="2160" actId="478"/>
            <ac:spMkLst>
              <pc:docMk/>
              <pc:sldMasterMk cId="0" sldId="2147483686"/>
              <pc:sldLayoutMk cId="0" sldId="2147483660"/>
              <ac:spMk id="106" creationId="{00000000-0000-0000-0000-000000000000}"/>
            </ac:spMkLst>
          </pc:spChg>
          <pc:spChg chg="del">
            <ac:chgData name="Christine Hubbard" userId="fb551d83-5fae-4a65-88e9-8717d43d2cc9" providerId="ADAL" clId="{490A31EE-4073-4AFB-9C19-B5826A119316}" dt="2024-03-22T17:43:04.294" v="1091" actId="478"/>
            <ac:spMkLst>
              <pc:docMk/>
              <pc:sldMasterMk cId="0" sldId="2147483686"/>
              <pc:sldLayoutMk cId="0" sldId="2147483660"/>
              <ac:spMk id="107" creationId="{00000000-0000-0000-0000-000000000000}"/>
            </ac:spMkLst>
          </pc:spChg>
          <pc:spChg chg="del">
            <ac:chgData name="Christine Hubbard" userId="fb551d83-5fae-4a65-88e9-8717d43d2cc9" providerId="ADAL" clId="{490A31EE-4073-4AFB-9C19-B5826A119316}" dt="2024-03-23T19:46:49.783" v="2160" actId="478"/>
            <ac:spMkLst>
              <pc:docMk/>
              <pc:sldMasterMk cId="0" sldId="2147483686"/>
              <pc:sldLayoutMk cId="0" sldId="2147483660"/>
              <ac:spMk id="108" creationId="{00000000-0000-0000-0000-000000000000}"/>
            </ac:spMkLst>
          </pc:spChg>
          <pc:spChg chg="del">
            <ac:chgData name="Christine Hubbard" userId="fb551d83-5fae-4a65-88e9-8717d43d2cc9" providerId="ADAL" clId="{490A31EE-4073-4AFB-9C19-B5826A119316}" dt="2024-03-23T19:46:49.783" v="2160" actId="478"/>
            <ac:spMkLst>
              <pc:docMk/>
              <pc:sldMasterMk cId="0" sldId="2147483686"/>
              <pc:sldLayoutMk cId="0" sldId="2147483660"/>
              <ac:spMk id="109" creationId="{00000000-0000-0000-0000-000000000000}"/>
            </ac:spMkLst>
          </pc:spChg>
          <pc:spChg chg="del">
            <ac:chgData name="Christine Hubbard" userId="fb551d83-5fae-4a65-88e9-8717d43d2cc9" providerId="ADAL" clId="{490A31EE-4073-4AFB-9C19-B5826A119316}" dt="2024-03-23T19:46:49.783" v="2160" actId="478"/>
            <ac:spMkLst>
              <pc:docMk/>
              <pc:sldMasterMk cId="0" sldId="2147483686"/>
              <pc:sldLayoutMk cId="0" sldId="2147483660"/>
              <ac:spMk id="110" creationId="{00000000-0000-0000-0000-000000000000}"/>
            </ac:spMkLst>
          </pc:spChg>
          <pc:spChg chg="del mod">
            <ac:chgData name="Christine Hubbard" userId="fb551d83-5fae-4a65-88e9-8717d43d2cc9" providerId="ADAL" clId="{490A31EE-4073-4AFB-9C19-B5826A119316}" dt="2024-03-24T01:42:08.759" v="3102" actId="478"/>
            <ac:spMkLst>
              <pc:docMk/>
              <pc:sldMasterMk cId="0" sldId="2147483686"/>
              <pc:sldLayoutMk cId="0" sldId="2147483660"/>
              <ac:spMk id="111" creationId="{00000000-0000-0000-0000-000000000000}"/>
            </ac:spMkLst>
          </pc:spChg>
          <pc:spChg chg="del">
            <ac:chgData name="Christine Hubbard" userId="fb551d83-5fae-4a65-88e9-8717d43d2cc9" providerId="ADAL" clId="{490A31EE-4073-4AFB-9C19-B5826A119316}" dt="2024-03-23T19:46:51.677" v="2161" actId="478"/>
            <ac:spMkLst>
              <pc:docMk/>
              <pc:sldMasterMk cId="0" sldId="2147483686"/>
              <pc:sldLayoutMk cId="0" sldId="2147483660"/>
              <ac:spMk id="112" creationId="{00000000-0000-0000-0000-000000000000}"/>
            </ac:spMkLst>
          </pc:spChg>
          <pc:spChg chg="del">
            <ac:chgData name="Christine Hubbard" userId="fb551d83-5fae-4a65-88e9-8717d43d2cc9" providerId="ADAL" clId="{490A31EE-4073-4AFB-9C19-B5826A119316}" dt="2024-03-23T19:46:52.283" v="2162" actId="478"/>
            <ac:spMkLst>
              <pc:docMk/>
              <pc:sldMasterMk cId="0" sldId="2147483686"/>
              <pc:sldLayoutMk cId="0" sldId="2147483660"/>
              <ac:spMk id="113" creationId="{00000000-0000-0000-0000-000000000000}"/>
            </ac:spMkLst>
          </pc:spChg>
        </pc:sldLayoutChg>
        <pc:sldLayoutChg chg="addSp delSp modSp mod">
          <pc:chgData name="Christine Hubbard" userId="fb551d83-5fae-4a65-88e9-8717d43d2cc9" providerId="ADAL" clId="{490A31EE-4073-4AFB-9C19-B5826A119316}" dt="2024-03-24T02:08:23.056" v="3341"/>
          <pc:sldLayoutMkLst>
            <pc:docMk/>
            <pc:sldMasterMk cId="0" sldId="2147483686"/>
            <pc:sldLayoutMk cId="0" sldId="2147483661"/>
          </pc:sldLayoutMkLst>
          <pc:spChg chg="mod">
            <ac:chgData name="Christine Hubbard" userId="fb551d83-5fae-4a65-88e9-8717d43d2cc9" providerId="ADAL" clId="{490A31EE-4073-4AFB-9C19-B5826A119316}" dt="2024-03-23T19:48:07.070" v="2210" actId="1035"/>
            <ac:spMkLst>
              <pc:docMk/>
              <pc:sldMasterMk cId="0" sldId="2147483686"/>
              <pc:sldLayoutMk cId="0" sldId="2147483661"/>
              <ac:spMk id="116"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17"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18"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19"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20"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21"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22"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23" creationId="{00000000-0000-0000-0000-000000000000}"/>
            </ac:spMkLst>
          </pc:spChg>
          <pc:spChg chg="mod">
            <ac:chgData name="Christine Hubbard" userId="fb551d83-5fae-4a65-88e9-8717d43d2cc9" providerId="ADAL" clId="{490A31EE-4073-4AFB-9C19-B5826A119316}" dt="2024-03-24T00:51:36.586" v="2533" actId="113"/>
            <ac:spMkLst>
              <pc:docMk/>
              <pc:sldMasterMk cId="0" sldId="2147483686"/>
              <pc:sldLayoutMk cId="0" sldId="2147483661"/>
              <ac:spMk id="124" creationId="{00000000-0000-0000-0000-000000000000}"/>
            </ac:spMkLst>
          </pc:spChg>
          <pc:spChg chg="del">
            <ac:chgData name="Christine Hubbard" userId="fb551d83-5fae-4a65-88e9-8717d43d2cc9" providerId="ADAL" clId="{490A31EE-4073-4AFB-9C19-B5826A119316}" dt="2024-03-22T17:43:08.332" v="1092" actId="478"/>
            <ac:spMkLst>
              <pc:docMk/>
              <pc:sldMasterMk cId="0" sldId="2147483686"/>
              <pc:sldLayoutMk cId="0" sldId="2147483661"/>
              <ac:spMk id="125"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26"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27"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28" creationId="{00000000-0000-0000-0000-000000000000}"/>
            </ac:spMkLst>
          </pc:spChg>
          <pc:spChg chg="mod">
            <ac:chgData name="Christine Hubbard" userId="fb551d83-5fae-4a65-88e9-8717d43d2cc9" providerId="ADAL" clId="{490A31EE-4073-4AFB-9C19-B5826A119316}" dt="2024-03-23T19:48:07.070" v="2210" actId="1035"/>
            <ac:spMkLst>
              <pc:docMk/>
              <pc:sldMasterMk cId="0" sldId="2147483686"/>
              <pc:sldLayoutMk cId="0" sldId="2147483661"/>
              <ac:spMk id="129" creationId="{00000000-0000-0000-0000-000000000000}"/>
            </ac:spMkLst>
          </pc:spChg>
          <pc:cxnChg chg="add mod">
            <ac:chgData name="Christine Hubbard" userId="fb551d83-5fae-4a65-88e9-8717d43d2cc9" providerId="ADAL" clId="{490A31EE-4073-4AFB-9C19-B5826A119316}" dt="2024-03-24T02:08:23.056" v="3341"/>
            <ac:cxnSpMkLst>
              <pc:docMk/>
              <pc:sldMasterMk cId="0" sldId="2147483686"/>
              <pc:sldLayoutMk cId="0" sldId="2147483661"/>
              <ac:cxnSpMk id="2" creationId="{152EF954-305F-4F04-E69A-E7026C00EBF5}"/>
            </ac:cxnSpMkLst>
          </pc:cxnChg>
        </pc:sldLayoutChg>
        <pc:sldLayoutChg chg="addSp delSp modSp mod ord">
          <pc:chgData name="Christine Hubbard" userId="fb551d83-5fae-4a65-88e9-8717d43d2cc9" providerId="ADAL" clId="{490A31EE-4073-4AFB-9C19-B5826A119316}" dt="2024-03-24T18:32:16.190" v="4422" actId="108"/>
          <pc:sldLayoutMkLst>
            <pc:docMk/>
            <pc:sldMasterMk cId="0" sldId="2147483686"/>
            <pc:sldLayoutMk cId="0" sldId="2147483662"/>
          </pc:sldLayoutMkLst>
          <pc:spChg chg="add del mod">
            <ac:chgData name="Christine Hubbard" userId="fb551d83-5fae-4a65-88e9-8717d43d2cc9" providerId="ADAL" clId="{490A31EE-4073-4AFB-9C19-B5826A119316}" dt="2024-03-24T18:27:40.363" v="4394" actId="478"/>
            <ac:spMkLst>
              <pc:docMk/>
              <pc:sldMasterMk cId="0" sldId="2147483686"/>
              <pc:sldLayoutMk cId="0" sldId="2147483662"/>
              <ac:spMk id="3" creationId="{BAEAD3FB-AA12-7BFF-46FA-0CCFC743724B}"/>
            </ac:spMkLst>
          </pc:spChg>
          <pc:spChg chg="add del mod">
            <ac:chgData name="Christine Hubbard" userId="fb551d83-5fae-4a65-88e9-8717d43d2cc9" providerId="ADAL" clId="{490A31EE-4073-4AFB-9C19-B5826A119316}" dt="2024-03-24T18:27:42.744" v="4395" actId="478"/>
            <ac:spMkLst>
              <pc:docMk/>
              <pc:sldMasterMk cId="0" sldId="2147483686"/>
              <pc:sldLayoutMk cId="0" sldId="2147483662"/>
              <ac:spMk id="4" creationId="{0975C4CD-D2FE-4F2D-A377-DD17D9401982}"/>
            </ac:spMkLst>
          </pc:spChg>
          <pc:spChg chg="add del">
            <ac:chgData name="Christine Hubbard" userId="fb551d83-5fae-4a65-88e9-8717d43d2cc9" providerId="ADAL" clId="{490A31EE-4073-4AFB-9C19-B5826A119316}" dt="2024-03-24T18:27:54.661" v="4396" actId="11529"/>
            <ac:spMkLst>
              <pc:docMk/>
              <pc:sldMasterMk cId="0" sldId="2147483686"/>
              <pc:sldLayoutMk cId="0" sldId="2147483662"/>
              <ac:spMk id="5" creationId="{02DFB42B-3658-E599-5C82-0DE0090CF295}"/>
            </ac:spMkLst>
          </pc:spChg>
          <pc:spChg chg="add mod">
            <ac:chgData name="Christine Hubbard" userId="fb551d83-5fae-4a65-88e9-8717d43d2cc9" providerId="ADAL" clId="{490A31EE-4073-4AFB-9C19-B5826A119316}" dt="2024-03-24T18:32:09.909" v="4421" actId="108"/>
            <ac:spMkLst>
              <pc:docMk/>
              <pc:sldMasterMk cId="0" sldId="2147483686"/>
              <pc:sldLayoutMk cId="0" sldId="2147483662"/>
              <ac:spMk id="6" creationId="{24A2F69C-60C3-31B0-30DF-D41B557D927A}"/>
            </ac:spMkLst>
          </pc:spChg>
          <pc:spChg chg="add del">
            <ac:chgData name="Christine Hubbard" userId="fb551d83-5fae-4a65-88e9-8717d43d2cc9" providerId="ADAL" clId="{490A31EE-4073-4AFB-9C19-B5826A119316}" dt="2024-03-24T18:28:23.497" v="4399" actId="11529"/>
            <ac:spMkLst>
              <pc:docMk/>
              <pc:sldMasterMk cId="0" sldId="2147483686"/>
              <pc:sldLayoutMk cId="0" sldId="2147483662"/>
              <ac:spMk id="7" creationId="{C94E4262-A4D0-8634-8553-ED66394B7314}"/>
            </ac:spMkLst>
          </pc:spChg>
          <pc:spChg chg="add mod">
            <ac:chgData name="Christine Hubbard" userId="fb551d83-5fae-4a65-88e9-8717d43d2cc9" providerId="ADAL" clId="{490A31EE-4073-4AFB-9C19-B5826A119316}" dt="2024-03-24T18:32:16.190" v="4422" actId="108"/>
            <ac:spMkLst>
              <pc:docMk/>
              <pc:sldMasterMk cId="0" sldId="2147483686"/>
              <pc:sldLayoutMk cId="0" sldId="2147483662"/>
              <ac:spMk id="9" creationId="{DABDE4ED-2D85-8C40-1D36-FC0492DEC291}"/>
            </ac:spMkLst>
          </pc:spChg>
          <pc:spChg chg="mod">
            <ac:chgData name="Christine Hubbard" userId="fb551d83-5fae-4a65-88e9-8717d43d2cc9" providerId="ADAL" clId="{490A31EE-4073-4AFB-9C19-B5826A119316}" dt="2024-03-23T19:46:16.632" v="2157" actId="1035"/>
            <ac:spMkLst>
              <pc:docMk/>
              <pc:sldMasterMk cId="0" sldId="2147483686"/>
              <pc:sldLayoutMk cId="0" sldId="2147483662"/>
              <ac:spMk id="132" creationId="{00000000-0000-0000-0000-000000000000}"/>
            </ac:spMkLst>
          </pc:spChg>
          <pc:spChg chg="del mod">
            <ac:chgData name="Christine Hubbard" userId="fb551d83-5fae-4a65-88e9-8717d43d2cc9" providerId="ADAL" clId="{490A31EE-4073-4AFB-9C19-B5826A119316}" dt="2024-03-24T18:06:25.176" v="4212" actId="478"/>
            <ac:spMkLst>
              <pc:docMk/>
              <pc:sldMasterMk cId="0" sldId="2147483686"/>
              <pc:sldLayoutMk cId="0" sldId="2147483662"/>
              <ac:spMk id="133" creationId="{00000000-0000-0000-0000-000000000000}"/>
            </ac:spMkLst>
          </pc:spChg>
          <pc:spChg chg="del mod">
            <ac:chgData name="Christine Hubbard" userId="fb551d83-5fae-4a65-88e9-8717d43d2cc9" providerId="ADAL" clId="{490A31EE-4073-4AFB-9C19-B5826A119316}" dt="2024-03-24T18:06:29.509" v="4213" actId="478"/>
            <ac:spMkLst>
              <pc:docMk/>
              <pc:sldMasterMk cId="0" sldId="2147483686"/>
              <pc:sldLayoutMk cId="0" sldId="2147483662"/>
              <ac:spMk id="134" creationId="{00000000-0000-0000-0000-000000000000}"/>
            </ac:spMkLst>
          </pc:spChg>
          <pc:spChg chg="del">
            <ac:chgData name="Christine Hubbard" userId="fb551d83-5fae-4a65-88e9-8717d43d2cc9" providerId="ADAL" clId="{490A31EE-4073-4AFB-9C19-B5826A119316}" dt="2024-03-22T17:43:12.372" v="1093" actId="478"/>
            <ac:spMkLst>
              <pc:docMk/>
              <pc:sldMasterMk cId="0" sldId="2147483686"/>
              <pc:sldLayoutMk cId="0" sldId="2147483662"/>
              <ac:spMk id="135" creationId="{00000000-0000-0000-0000-000000000000}"/>
            </ac:spMkLst>
          </pc:spChg>
          <pc:cxnChg chg="add mod">
            <ac:chgData name="Christine Hubbard" userId="fb551d83-5fae-4a65-88e9-8717d43d2cc9" providerId="ADAL" clId="{490A31EE-4073-4AFB-9C19-B5826A119316}" dt="2024-03-23T19:53:07.354" v="2240" actId="1037"/>
            <ac:cxnSpMkLst>
              <pc:docMk/>
              <pc:sldMasterMk cId="0" sldId="2147483686"/>
              <pc:sldLayoutMk cId="0" sldId="2147483662"/>
              <ac:cxnSpMk id="2" creationId="{C789B425-20FB-D308-0BD4-506C242DD846}"/>
            </ac:cxnSpMkLst>
          </pc:cxnChg>
        </pc:sldLayoutChg>
        <pc:sldLayoutChg chg="addSp modSp mod">
          <pc:chgData name="Christine Hubbard" userId="fb551d83-5fae-4a65-88e9-8717d43d2cc9" providerId="ADAL" clId="{490A31EE-4073-4AFB-9C19-B5826A119316}" dt="2024-03-23T19:53:37.811" v="2243" actId="208"/>
          <pc:sldLayoutMkLst>
            <pc:docMk/>
            <pc:sldMasterMk cId="0" sldId="2147483686"/>
            <pc:sldLayoutMk cId="0" sldId="2147483663"/>
          </pc:sldLayoutMkLst>
          <pc:spChg chg="mod">
            <ac:chgData name="Christine Hubbard" userId="fb551d83-5fae-4a65-88e9-8717d43d2cc9" providerId="ADAL" clId="{490A31EE-4073-4AFB-9C19-B5826A119316}" dt="2024-03-23T19:46:00.150" v="2099" actId="179"/>
            <ac:spMkLst>
              <pc:docMk/>
              <pc:sldMasterMk cId="0" sldId="2147483686"/>
              <pc:sldLayoutMk cId="0" sldId="2147483663"/>
              <ac:spMk id="139" creationId="{00000000-0000-0000-0000-000000000000}"/>
            </ac:spMkLst>
          </pc:spChg>
          <pc:spChg chg="mod">
            <ac:chgData name="Christine Hubbard" userId="fb551d83-5fae-4a65-88e9-8717d43d2cc9" providerId="ADAL" clId="{490A31EE-4073-4AFB-9C19-B5826A119316}" dt="2024-03-23T19:46:04.357" v="2102" actId="179"/>
            <ac:spMkLst>
              <pc:docMk/>
              <pc:sldMasterMk cId="0" sldId="2147483686"/>
              <pc:sldLayoutMk cId="0" sldId="2147483663"/>
              <ac:spMk id="140" creationId="{00000000-0000-0000-0000-000000000000}"/>
            </ac:spMkLst>
          </pc:spChg>
          <pc:spChg chg="mod">
            <ac:chgData name="Christine Hubbard" userId="fb551d83-5fae-4a65-88e9-8717d43d2cc9" providerId="ADAL" clId="{490A31EE-4073-4AFB-9C19-B5826A119316}" dt="2024-03-23T19:46:02.504" v="2100" actId="179"/>
            <ac:spMkLst>
              <pc:docMk/>
              <pc:sldMasterMk cId="0" sldId="2147483686"/>
              <pc:sldLayoutMk cId="0" sldId="2147483663"/>
              <ac:spMk id="141" creationId="{00000000-0000-0000-0000-000000000000}"/>
            </ac:spMkLst>
          </pc:spChg>
          <pc:spChg chg="mod">
            <ac:chgData name="Christine Hubbard" userId="fb551d83-5fae-4a65-88e9-8717d43d2cc9" providerId="ADAL" clId="{490A31EE-4073-4AFB-9C19-B5826A119316}" dt="2024-03-23T19:46:03.438" v="2101" actId="179"/>
            <ac:spMkLst>
              <pc:docMk/>
              <pc:sldMasterMk cId="0" sldId="2147483686"/>
              <pc:sldLayoutMk cId="0" sldId="2147483663"/>
              <ac:spMk id="142" creationId="{00000000-0000-0000-0000-000000000000}"/>
            </ac:spMkLst>
          </pc:spChg>
          <pc:cxnChg chg="add mod">
            <ac:chgData name="Christine Hubbard" userId="fb551d83-5fae-4a65-88e9-8717d43d2cc9" providerId="ADAL" clId="{490A31EE-4073-4AFB-9C19-B5826A119316}" dt="2024-03-23T19:53:37.811" v="2243" actId="208"/>
            <ac:cxnSpMkLst>
              <pc:docMk/>
              <pc:sldMasterMk cId="0" sldId="2147483686"/>
              <pc:sldLayoutMk cId="0" sldId="2147483663"/>
              <ac:cxnSpMk id="3" creationId="{41FA933E-0EA5-E082-D849-D819441E40B6}"/>
            </ac:cxnSpMkLst>
          </pc:cxnChg>
        </pc:sldLayoutChg>
        <pc:sldLayoutChg chg="addSp delSp modSp mod">
          <pc:chgData name="Christine Hubbard" userId="fb551d83-5fae-4a65-88e9-8717d43d2cc9" providerId="ADAL" clId="{490A31EE-4073-4AFB-9C19-B5826A119316}" dt="2024-03-24T01:26:37.947" v="2946" actId="1076"/>
          <pc:sldLayoutMkLst>
            <pc:docMk/>
            <pc:sldMasterMk cId="0" sldId="2147483648"/>
            <pc:sldLayoutMk cId="0" sldId="2147483664"/>
          </pc:sldLayoutMkLst>
          <pc:spChg chg="del">
            <ac:chgData name="Christine Hubbard" userId="fb551d83-5fae-4a65-88e9-8717d43d2cc9" providerId="ADAL" clId="{490A31EE-4073-4AFB-9C19-B5826A119316}" dt="2024-03-22T17:43:15.717" v="1094" actId="478"/>
            <ac:spMkLst>
              <pc:docMk/>
              <pc:sldMasterMk cId="0" sldId="2147483648"/>
              <pc:sldLayoutMk cId="0" sldId="2147483664"/>
              <ac:spMk id="147" creationId="{00000000-0000-0000-0000-000000000000}"/>
            </ac:spMkLst>
          </pc:spChg>
          <pc:cxnChg chg="add mod">
            <ac:chgData name="Christine Hubbard" userId="fb551d83-5fae-4a65-88e9-8717d43d2cc9" providerId="ADAL" clId="{490A31EE-4073-4AFB-9C19-B5826A119316}" dt="2024-03-24T01:26:37.947" v="2946" actId="1076"/>
            <ac:cxnSpMkLst>
              <pc:docMk/>
              <pc:sldMasterMk cId="0" sldId="2147483648"/>
              <pc:sldLayoutMk cId="0" sldId="2147483664"/>
              <ac:cxnSpMk id="2" creationId="{3D550D6D-C9A6-2C14-2747-036EE90B54E7}"/>
            </ac:cxnSpMkLst>
          </pc:cxnChg>
        </pc:sldLayoutChg>
        <pc:sldLayoutChg chg="addSp delSp modSp mod">
          <pc:chgData name="Christine Hubbard" userId="fb551d83-5fae-4a65-88e9-8717d43d2cc9" providerId="ADAL" clId="{490A31EE-4073-4AFB-9C19-B5826A119316}" dt="2024-03-24T18:13:45.509" v="4271" actId="14100"/>
          <pc:sldLayoutMkLst>
            <pc:docMk/>
            <pc:sldMasterMk cId="0" sldId="2147483686"/>
            <pc:sldLayoutMk cId="0" sldId="2147483665"/>
          </pc:sldLayoutMkLst>
          <pc:spChg chg="add mod">
            <ac:chgData name="Christine Hubbard" userId="fb551d83-5fae-4a65-88e9-8717d43d2cc9" providerId="ADAL" clId="{490A31EE-4073-4AFB-9C19-B5826A119316}" dt="2024-03-24T18:13:45.509" v="4271" actId="14100"/>
            <ac:spMkLst>
              <pc:docMk/>
              <pc:sldMasterMk cId="0" sldId="2147483686"/>
              <pc:sldLayoutMk cId="0" sldId="2147483665"/>
              <ac:spMk id="2" creationId="{193109D4-3231-53F9-51A2-853DB8FC6E96}"/>
            </ac:spMkLst>
          </pc:spChg>
          <pc:spChg chg="mod">
            <ac:chgData name="Christine Hubbard" userId="fb551d83-5fae-4a65-88e9-8717d43d2cc9" providerId="ADAL" clId="{490A31EE-4073-4AFB-9C19-B5826A119316}" dt="2024-03-22T17:48:35.288" v="1211" actId="179"/>
            <ac:spMkLst>
              <pc:docMk/>
              <pc:sldMasterMk cId="0" sldId="2147483686"/>
              <pc:sldLayoutMk cId="0" sldId="2147483665"/>
              <ac:spMk id="151" creationId="{00000000-0000-0000-0000-000000000000}"/>
            </ac:spMkLst>
          </pc:spChg>
          <pc:spChg chg="del mod">
            <ac:chgData name="Christine Hubbard" userId="fb551d83-5fae-4a65-88e9-8717d43d2cc9" providerId="ADAL" clId="{490A31EE-4073-4AFB-9C19-B5826A119316}" dt="2024-03-24T18:13:33.950" v="4268" actId="478"/>
            <ac:spMkLst>
              <pc:docMk/>
              <pc:sldMasterMk cId="0" sldId="2147483686"/>
              <pc:sldLayoutMk cId="0" sldId="2147483665"/>
              <ac:spMk id="152" creationId="{00000000-0000-0000-0000-000000000000}"/>
            </ac:spMkLst>
          </pc:spChg>
          <pc:spChg chg="del">
            <ac:chgData name="Christine Hubbard" userId="fb551d83-5fae-4a65-88e9-8717d43d2cc9" providerId="ADAL" clId="{490A31EE-4073-4AFB-9C19-B5826A119316}" dt="2024-03-22T17:43:20.404" v="1095" actId="478"/>
            <ac:spMkLst>
              <pc:docMk/>
              <pc:sldMasterMk cId="0" sldId="2147483686"/>
              <pc:sldLayoutMk cId="0" sldId="2147483665"/>
              <ac:spMk id="153" creationId="{00000000-0000-0000-0000-000000000000}"/>
            </ac:spMkLst>
          </pc:spChg>
        </pc:sldLayoutChg>
        <pc:sldLayoutChg chg="addSp delSp modSp mod">
          <pc:chgData name="Christine Hubbard" userId="fb551d83-5fae-4a65-88e9-8717d43d2cc9" providerId="ADAL" clId="{490A31EE-4073-4AFB-9C19-B5826A119316}" dt="2024-03-23T19:32:25.252" v="1883" actId="166"/>
          <pc:sldLayoutMkLst>
            <pc:docMk/>
            <pc:sldMasterMk cId="0" sldId="2147483686"/>
            <pc:sldLayoutMk cId="0" sldId="2147483666"/>
          </pc:sldLayoutMkLst>
          <pc:spChg chg="add mod ord">
            <ac:chgData name="Christine Hubbard" userId="fb551d83-5fae-4a65-88e9-8717d43d2cc9" providerId="ADAL" clId="{490A31EE-4073-4AFB-9C19-B5826A119316}" dt="2024-03-23T19:32:13.754" v="1882" actId="167"/>
            <ac:spMkLst>
              <pc:docMk/>
              <pc:sldMasterMk cId="0" sldId="2147483686"/>
              <pc:sldLayoutMk cId="0" sldId="2147483666"/>
              <ac:spMk id="2" creationId="{72B614D7-4E2D-ECAE-7B6D-4D6CA79BC23B}"/>
            </ac:spMkLst>
          </pc:spChg>
          <pc:spChg chg="ord">
            <ac:chgData name="Christine Hubbard" userId="fb551d83-5fae-4a65-88e9-8717d43d2cc9" providerId="ADAL" clId="{490A31EE-4073-4AFB-9C19-B5826A119316}" dt="2024-03-23T19:32:25.252" v="1883" actId="166"/>
            <ac:spMkLst>
              <pc:docMk/>
              <pc:sldMasterMk cId="0" sldId="2147483686"/>
              <pc:sldLayoutMk cId="0" sldId="2147483666"/>
              <ac:spMk id="156" creationId="{00000000-0000-0000-0000-000000000000}"/>
            </ac:spMkLst>
          </pc:spChg>
          <pc:spChg chg="del">
            <ac:chgData name="Christine Hubbard" userId="fb551d83-5fae-4a65-88e9-8717d43d2cc9" providerId="ADAL" clId="{490A31EE-4073-4AFB-9C19-B5826A119316}" dt="2024-03-22T17:43:23.909" v="1096" actId="478"/>
            <ac:spMkLst>
              <pc:docMk/>
              <pc:sldMasterMk cId="0" sldId="2147483686"/>
              <pc:sldLayoutMk cId="0" sldId="2147483666"/>
              <ac:spMk id="157" creationId="{00000000-0000-0000-0000-000000000000}"/>
            </ac:spMkLst>
          </pc:spChg>
        </pc:sldLayoutChg>
        <pc:sldLayoutChg chg="addSp delSp modSp mod">
          <pc:chgData name="Christine Hubbard" userId="fb551d83-5fae-4a65-88e9-8717d43d2cc9" providerId="ADAL" clId="{490A31EE-4073-4AFB-9C19-B5826A119316}" dt="2024-03-24T02:04:28.201" v="3277"/>
          <pc:sldLayoutMkLst>
            <pc:docMk/>
            <pc:sldMasterMk cId="0" sldId="2147483686"/>
            <pc:sldLayoutMk cId="0" sldId="2147483667"/>
          </pc:sldLayoutMkLst>
          <pc:spChg chg="add mod">
            <ac:chgData name="Christine Hubbard" userId="fb551d83-5fae-4a65-88e9-8717d43d2cc9" providerId="ADAL" clId="{490A31EE-4073-4AFB-9C19-B5826A119316}" dt="2024-03-23T19:33:46.757" v="1886"/>
            <ac:spMkLst>
              <pc:docMk/>
              <pc:sldMasterMk cId="0" sldId="2147483686"/>
              <pc:sldLayoutMk cId="0" sldId="2147483667"/>
              <ac:spMk id="2" creationId="{76815437-1037-4502-ABB9-D246C2CD57A4}"/>
            </ac:spMkLst>
          </pc:spChg>
          <pc:spChg chg="ord">
            <ac:chgData name="Christine Hubbard" userId="fb551d83-5fae-4a65-88e9-8717d43d2cc9" providerId="ADAL" clId="{490A31EE-4073-4AFB-9C19-B5826A119316}" dt="2024-03-23T19:35:31.997" v="1887" actId="166"/>
            <ac:spMkLst>
              <pc:docMk/>
              <pc:sldMasterMk cId="0" sldId="2147483686"/>
              <pc:sldLayoutMk cId="0" sldId="2147483667"/>
              <ac:spMk id="160" creationId="{00000000-0000-0000-0000-000000000000}"/>
            </ac:spMkLst>
          </pc:spChg>
          <pc:spChg chg="del">
            <ac:chgData name="Christine Hubbard" userId="fb551d83-5fae-4a65-88e9-8717d43d2cc9" providerId="ADAL" clId="{490A31EE-4073-4AFB-9C19-B5826A119316}" dt="2024-03-22T17:43:26.741" v="1097" actId="478"/>
            <ac:spMkLst>
              <pc:docMk/>
              <pc:sldMasterMk cId="0" sldId="2147483686"/>
              <pc:sldLayoutMk cId="0" sldId="2147483667"/>
              <ac:spMk id="161" creationId="{00000000-0000-0000-0000-000000000000}"/>
            </ac:spMkLst>
          </pc:spChg>
          <pc:spChg chg="mod">
            <ac:chgData name="Christine Hubbard" userId="fb551d83-5fae-4a65-88e9-8717d43d2cc9" providerId="ADAL" clId="{490A31EE-4073-4AFB-9C19-B5826A119316}" dt="2024-03-22T17:48:22.617" v="1204" actId="179"/>
            <ac:spMkLst>
              <pc:docMk/>
              <pc:sldMasterMk cId="0" sldId="2147483686"/>
              <pc:sldLayoutMk cId="0" sldId="2147483667"/>
              <ac:spMk id="163" creationId="{00000000-0000-0000-0000-000000000000}"/>
            </ac:spMkLst>
          </pc:spChg>
          <pc:spChg chg="mod">
            <ac:chgData name="Christine Hubbard" userId="fb551d83-5fae-4a65-88e9-8717d43d2cc9" providerId="ADAL" clId="{490A31EE-4073-4AFB-9C19-B5826A119316}" dt="2024-03-22T17:48:28.324" v="1209" actId="179"/>
            <ac:spMkLst>
              <pc:docMk/>
              <pc:sldMasterMk cId="0" sldId="2147483686"/>
              <pc:sldLayoutMk cId="0" sldId="2147483667"/>
              <ac:spMk id="165" creationId="{00000000-0000-0000-0000-000000000000}"/>
            </ac:spMkLst>
          </pc:spChg>
          <pc:spChg chg="mod">
            <ac:chgData name="Christine Hubbard" userId="fb551d83-5fae-4a65-88e9-8717d43d2cc9" providerId="ADAL" clId="{490A31EE-4073-4AFB-9C19-B5826A119316}" dt="2024-03-22T17:48:23.724" v="1205" actId="179"/>
            <ac:spMkLst>
              <pc:docMk/>
              <pc:sldMasterMk cId="0" sldId="2147483686"/>
              <pc:sldLayoutMk cId="0" sldId="2147483667"/>
              <ac:spMk id="167" creationId="{00000000-0000-0000-0000-000000000000}"/>
            </ac:spMkLst>
          </pc:spChg>
          <pc:spChg chg="mod">
            <ac:chgData name="Christine Hubbard" userId="fb551d83-5fae-4a65-88e9-8717d43d2cc9" providerId="ADAL" clId="{490A31EE-4073-4AFB-9C19-B5826A119316}" dt="2024-03-22T17:48:27.491" v="1208" actId="179"/>
            <ac:spMkLst>
              <pc:docMk/>
              <pc:sldMasterMk cId="0" sldId="2147483686"/>
              <pc:sldLayoutMk cId="0" sldId="2147483667"/>
              <ac:spMk id="169" creationId="{00000000-0000-0000-0000-000000000000}"/>
            </ac:spMkLst>
          </pc:spChg>
          <pc:spChg chg="mod">
            <ac:chgData name="Christine Hubbard" userId="fb551d83-5fae-4a65-88e9-8717d43d2cc9" providerId="ADAL" clId="{490A31EE-4073-4AFB-9C19-B5826A119316}" dt="2024-03-23T19:43:43.152" v="2093" actId="207"/>
            <ac:spMkLst>
              <pc:docMk/>
              <pc:sldMasterMk cId="0" sldId="2147483686"/>
              <pc:sldLayoutMk cId="0" sldId="2147483667"/>
              <ac:spMk id="170" creationId="{00000000-0000-0000-0000-000000000000}"/>
            </ac:spMkLst>
          </pc:spChg>
          <pc:spChg chg="mod">
            <ac:chgData name="Christine Hubbard" userId="fb551d83-5fae-4a65-88e9-8717d43d2cc9" providerId="ADAL" clId="{490A31EE-4073-4AFB-9C19-B5826A119316}" dt="2024-03-22T17:48:24.755" v="1206" actId="179"/>
            <ac:spMkLst>
              <pc:docMk/>
              <pc:sldMasterMk cId="0" sldId="2147483686"/>
              <pc:sldLayoutMk cId="0" sldId="2147483667"/>
              <ac:spMk id="171" creationId="{00000000-0000-0000-0000-000000000000}"/>
            </ac:spMkLst>
          </pc:spChg>
          <pc:spChg chg="mod">
            <ac:chgData name="Christine Hubbard" userId="fb551d83-5fae-4a65-88e9-8717d43d2cc9" providerId="ADAL" clId="{490A31EE-4073-4AFB-9C19-B5826A119316}" dt="2024-03-23T19:43:43.152" v="2093" actId="207"/>
            <ac:spMkLst>
              <pc:docMk/>
              <pc:sldMasterMk cId="0" sldId="2147483686"/>
              <pc:sldLayoutMk cId="0" sldId="2147483667"/>
              <ac:spMk id="172" creationId="{00000000-0000-0000-0000-000000000000}"/>
            </ac:spMkLst>
          </pc:spChg>
          <pc:spChg chg="mod">
            <ac:chgData name="Christine Hubbard" userId="fb551d83-5fae-4a65-88e9-8717d43d2cc9" providerId="ADAL" clId="{490A31EE-4073-4AFB-9C19-B5826A119316}" dt="2024-03-22T17:48:25.724" v="1207" actId="179"/>
            <ac:spMkLst>
              <pc:docMk/>
              <pc:sldMasterMk cId="0" sldId="2147483686"/>
              <pc:sldLayoutMk cId="0" sldId="2147483667"/>
              <ac:spMk id="173" creationId="{00000000-0000-0000-0000-000000000000}"/>
            </ac:spMkLst>
          </pc:spChg>
          <pc:cxnChg chg="add mod">
            <ac:chgData name="Christine Hubbard" userId="fb551d83-5fae-4a65-88e9-8717d43d2cc9" providerId="ADAL" clId="{490A31EE-4073-4AFB-9C19-B5826A119316}" dt="2024-03-24T02:04:28.201" v="3277"/>
            <ac:cxnSpMkLst>
              <pc:docMk/>
              <pc:sldMasterMk cId="0" sldId="2147483686"/>
              <pc:sldLayoutMk cId="0" sldId="2147483667"/>
              <ac:cxnSpMk id="3" creationId="{3251C647-FCF3-EBB1-DF92-978E3B0F8BC9}"/>
            </ac:cxnSpMkLst>
          </pc:cxnChg>
          <pc:cxnChg chg="add mod">
            <ac:chgData name="Christine Hubbard" userId="fb551d83-5fae-4a65-88e9-8717d43d2cc9" providerId="ADAL" clId="{490A31EE-4073-4AFB-9C19-B5826A119316}" dt="2024-03-24T02:04:28.201" v="3277"/>
            <ac:cxnSpMkLst>
              <pc:docMk/>
              <pc:sldMasterMk cId="0" sldId="2147483686"/>
              <pc:sldLayoutMk cId="0" sldId="2147483667"/>
              <ac:cxnSpMk id="4" creationId="{046BCF5C-8324-BD1C-86D8-E0FABF33605D}"/>
            </ac:cxnSpMkLst>
          </pc:cxnChg>
          <pc:cxnChg chg="add mod">
            <ac:chgData name="Christine Hubbard" userId="fb551d83-5fae-4a65-88e9-8717d43d2cc9" providerId="ADAL" clId="{490A31EE-4073-4AFB-9C19-B5826A119316}" dt="2024-03-24T02:04:28.201" v="3277"/>
            <ac:cxnSpMkLst>
              <pc:docMk/>
              <pc:sldMasterMk cId="0" sldId="2147483686"/>
              <pc:sldLayoutMk cId="0" sldId="2147483667"/>
              <ac:cxnSpMk id="5" creationId="{B6D2A369-72BE-457B-DDB6-A3CE76455893}"/>
            </ac:cxnSpMkLst>
          </pc:cxnChg>
          <pc:cxnChg chg="add mod">
            <ac:chgData name="Christine Hubbard" userId="fb551d83-5fae-4a65-88e9-8717d43d2cc9" providerId="ADAL" clId="{490A31EE-4073-4AFB-9C19-B5826A119316}" dt="2024-03-24T02:04:28.201" v="3277"/>
            <ac:cxnSpMkLst>
              <pc:docMk/>
              <pc:sldMasterMk cId="0" sldId="2147483686"/>
              <pc:sldLayoutMk cId="0" sldId="2147483667"/>
              <ac:cxnSpMk id="6" creationId="{208D47C3-CC45-459E-D87F-F8660B2C9F82}"/>
            </ac:cxnSpMkLst>
          </pc:cxnChg>
          <pc:cxnChg chg="add mod">
            <ac:chgData name="Christine Hubbard" userId="fb551d83-5fae-4a65-88e9-8717d43d2cc9" providerId="ADAL" clId="{490A31EE-4073-4AFB-9C19-B5826A119316}" dt="2024-03-24T02:04:28.201" v="3277"/>
            <ac:cxnSpMkLst>
              <pc:docMk/>
              <pc:sldMasterMk cId="0" sldId="2147483686"/>
              <pc:sldLayoutMk cId="0" sldId="2147483667"/>
              <ac:cxnSpMk id="7" creationId="{8D074B41-8284-D77C-8533-B7DF6120DCF1}"/>
            </ac:cxnSpMkLst>
          </pc:cxnChg>
          <pc:cxnChg chg="add mod">
            <ac:chgData name="Christine Hubbard" userId="fb551d83-5fae-4a65-88e9-8717d43d2cc9" providerId="ADAL" clId="{490A31EE-4073-4AFB-9C19-B5826A119316}" dt="2024-03-24T02:04:28.201" v="3277"/>
            <ac:cxnSpMkLst>
              <pc:docMk/>
              <pc:sldMasterMk cId="0" sldId="2147483686"/>
              <pc:sldLayoutMk cId="0" sldId="2147483667"/>
              <ac:cxnSpMk id="8" creationId="{916373C8-A30A-C348-4097-F1476162330B}"/>
            </ac:cxnSpMkLst>
          </pc:cxnChg>
        </pc:sldLayoutChg>
        <pc:sldLayoutChg chg="addSp delSp modSp mod">
          <pc:chgData name="Christine Hubbard" userId="fb551d83-5fae-4a65-88e9-8717d43d2cc9" providerId="ADAL" clId="{490A31EE-4073-4AFB-9C19-B5826A119316}" dt="2024-03-23T19:36:30.540" v="1982" actId="6014"/>
          <pc:sldLayoutMkLst>
            <pc:docMk/>
            <pc:sldMasterMk cId="0" sldId="2147483686"/>
            <pc:sldLayoutMk cId="0" sldId="2147483668"/>
          </pc:sldLayoutMkLst>
          <pc:spChg chg="add mod">
            <ac:chgData name="Christine Hubbard" userId="fb551d83-5fae-4a65-88e9-8717d43d2cc9" providerId="ADAL" clId="{490A31EE-4073-4AFB-9C19-B5826A119316}" dt="2024-03-23T19:36:06.481" v="1949" actId="1035"/>
            <ac:spMkLst>
              <pc:docMk/>
              <pc:sldMasterMk cId="0" sldId="2147483686"/>
              <pc:sldLayoutMk cId="0" sldId="2147483668"/>
              <ac:spMk id="2" creationId="{462AB8BE-487E-7EDF-3B4E-7AC8EB5F74ED}"/>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76" creationId="{00000000-0000-0000-0000-000000000000}"/>
            </ac:spMkLst>
          </pc:spChg>
          <pc:spChg chg="del">
            <ac:chgData name="Christine Hubbard" userId="fb551d83-5fae-4a65-88e9-8717d43d2cc9" providerId="ADAL" clId="{490A31EE-4073-4AFB-9C19-B5826A119316}" dt="2024-03-22T17:43:27.981" v="1098" actId="478"/>
            <ac:spMkLst>
              <pc:docMk/>
              <pc:sldMasterMk cId="0" sldId="2147483686"/>
              <pc:sldLayoutMk cId="0" sldId="2147483668"/>
              <ac:spMk id="177"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78"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79"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0"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1"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2"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3"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4"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5"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6"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7" creationId="{00000000-0000-0000-0000-000000000000}"/>
            </ac:spMkLst>
          </pc:spChg>
          <pc:spChg chg="mod">
            <ac:chgData name="Christine Hubbard" userId="fb551d83-5fae-4a65-88e9-8717d43d2cc9" providerId="ADAL" clId="{490A31EE-4073-4AFB-9C19-B5826A119316}" dt="2024-03-23T19:36:12.327" v="1981" actId="1035"/>
            <ac:spMkLst>
              <pc:docMk/>
              <pc:sldMasterMk cId="0" sldId="2147483686"/>
              <pc:sldLayoutMk cId="0" sldId="2147483668"/>
              <ac:spMk id="188" creationId="{00000000-0000-0000-0000-000000000000}"/>
            </ac:spMkLst>
          </pc:spChg>
          <pc:spChg chg="del">
            <ac:chgData name="Christine Hubbard" userId="fb551d83-5fae-4a65-88e9-8717d43d2cc9" providerId="ADAL" clId="{490A31EE-4073-4AFB-9C19-B5826A119316}" dt="2024-03-23T19:35:49.118" v="1888" actId="478"/>
            <ac:spMkLst>
              <pc:docMk/>
              <pc:sldMasterMk cId="0" sldId="2147483686"/>
              <pc:sldLayoutMk cId="0" sldId="2147483668"/>
              <ac:spMk id="189" creationId="{00000000-0000-0000-0000-000000000000}"/>
            </ac:spMkLst>
          </pc:spChg>
          <pc:spChg chg="del">
            <ac:chgData name="Christine Hubbard" userId="fb551d83-5fae-4a65-88e9-8717d43d2cc9" providerId="ADAL" clId="{490A31EE-4073-4AFB-9C19-B5826A119316}" dt="2024-03-23T19:35:50.228" v="1889" actId="478"/>
            <ac:spMkLst>
              <pc:docMk/>
              <pc:sldMasterMk cId="0" sldId="2147483686"/>
              <pc:sldLayoutMk cId="0" sldId="2147483668"/>
              <ac:spMk id="190" creationId="{00000000-0000-0000-0000-000000000000}"/>
            </ac:spMkLst>
          </pc:spChg>
          <pc:spChg chg="del">
            <ac:chgData name="Christine Hubbard" userId="fb551d83-5fae-4a65-88e9-8717d43d2cc9" providerId="ADAL" clId="{490A31EE-4073-4AFB-9C19-B5826A119316}" dt="2024-03-23T19:35:51.127" v="1890" actId="478"/>
            <ac:spMkLst>
              <pc:docMk/>
              <pc:sldMasterMk cId="0" sldId="2147483686"/>
              <pc:sldLayoutMk cId="0" sldId="2147483668"/>
              <ac:spMk id="191" creationId="{00000000-0000-0000-0000-000000000000}"/>
            </ac:spMkLst>
          </pc:spChg>
          <pc:spChg chg="del">
            <ac:chgData name="Christine Hubbard" userId="fb551d83-5fae-4a65-88e9-8717d43d2cc9" providerId="ADAL" clId="{490A31EE-4073-4AFB-9C19-B5826A119316}" dt="2024-03-23T19:35:52.471" v="1891" actId="478"/>
            <ac:spMkLst>
              <pc:docMk/>
              <pc:sldMasterMk cId="0" sldId="2147483686"/>
              <pc:sldLayoutMk cId="0" sldId="2147483668"/>
              <ac:spMk id="192" creationId="{00000000-0000-0000-0000-000000000000}"/>
            </ac:spMkLst>
          </pc:spChg>
        </pc:sldLayoutChg>
        <pc:sldLayoutChg chg="addSp delSp modSp mod">
          <pc:chgData name="Christine Hubbard" userId="fb551d83-5fae-4a65-88e9-8717d43d2cc9" providerId="ADAL" clId="{490A31EE-4073-4AFB-9C19-B5826A119316}" dt="2024-03-24T01:58:11.816" v="3220" actId="2711"/>
          <pc:sldLayoutMkLst>
            <pc:docMk/>
            <pc:sldMasterMk cId="0" sldId="2147483686"/>
            <pc:sldLayoutMk cId="0" sldId="2147483669"/>
          </pc:sldLayoutMkLst>
          <pc:spChg chg="add mod">
            <ac:chgData name="Christine Hubbard" userId="fb551d83-5fae-4a65-88e9-8717d43d2cc9" providerId="ADAL" clId="{490A31EE-4073-4AFB-9C19-B5826A119316}" dt="2024-03-23T19:36:50.499" v="1984" actId="1076"/>
            <ac:spMkLst>
              <pc:docMk/>
              <pc:sldMasterMk cId="0" sldId="2147483686"/>
              <pc:sldLayoutMk cId="0" sldId="2147483669"/>
              <ac:spMk id="2" creationId="{15F695DF-C80C-195F-6850-BBC0B71E102D}"/>
            </ac:spMkLst>
          </pc:spChg>
          <pc:spChg chg="del">
            <ac:chgData name="Christine Hubbard" userId="fb551d83-5fae-4a65-88e9-8717d43d2cc9" providerId="ADAL" clId="{490A31EE-4073-4AFB-9C19-B5826A119316}" dt="2024-03-22T17:43:29.237" v="1099" actId="478"/>
            <ac:spMkLst>
              <pc:docMk/>
              <pc:sldMasterMk cId="0" sldId="2147483686"/>
              <pc:sldLayoutMk cId="0" sldId="2147483669"/>
              <ac:spMk id="195" creationId="{00000000-0000-0000-0000-000000000000}"/>
            </ac:spMkLst>
          </pc:spChg>
          <pc:spChg chg="mod">
            <ac:chgData name="Christine Hubbard" userId="fb551d83-5fae-4a65-88e9-8717d43d2cc9" providerId="ADAL" clId="{490A31EE-4073-4AFB-9C19-B5826A119316}" dt="2024-03-24T01:57:31.724" v="3210" actId="2711"/>
            <ac:spMkLst>
              <pc:docMk/>
              <pc:sldMasterMk cId="0" sldId="2147483686"/>
              <pc:sldLayoutMk cId="0" sldId="2147483669"/>
              <ac:spMk id="196" creationId="{00000000-0000-0000-0000-000000000000}"/>
            </ac:spMkLst>
          </pc:spChg>
          <pc:spChg chg="mod">
            <ac:chgData name="Christine Hubbard" userId="fb551d83-5fae-4a65-88e9-8717d43d2cc9" providerId="ADAL" clId="{490A31EE-4073-4AFB-9C19-B5826A119316}" dt="2024-03-24T01:58:11.816" v="3220" actId="2711"/>
            <ac:spMkLst>
              <pc:docMk/>
              <pc:sldMasterMk cId="0" sldId="2147483686"/>
              <pc:sldLayoutMk cId="0" sldId="2147483669"/>
              <ac:spMk id="197" creationId="{00000000-0000-0000-0000-000000000000}"/>
            </ac:spMkLst>
          </pc:spChg>
          <pc:spChg chg="mod">
            <ac:chgData name="Christine Hubbard" userId="fb551d83-5fae-4a65-88e9-8717d43d2cc9" providerId="ADAL" clId="{490A31EE-4073-4AFB-9C19-B5826A119316}" dt="2024-03-24T01:57:57.271" v="3216" actId="2711"/>
            <ac:spMkLst>
              <pc:docMk/>
              <pc:sldMasterMk cId="0" sldId="2147483686"/>
              <pc:sldLayoutMk cId="0" sldId="2147483669"/>
              <ac:spMk id="198" creationId="{00000000-0000-0000-0000-000000000000}"/>
            </ac:spMkLst>
          </pc:spChg>
          <pc:spChg chg="mod">
            <ac:chgData name="Christine Hubbard" userId="fb551d83-5fae-4a65-88e9-8717d43d2cc9" providerId="ADAL" clId="{490A31EE-4073-4AFB-9C19-B5826A119316}" dt="2024-03-24T01:57:41.082" v="3212" actId="2711"/>
            <ac:spMkLst>
              <pc:docMk/>
              <pc:sldMasterMk cId="0" sldId="2147483686"/>
              <pc:sldLayoutMk cId="0" sldId="2147483669"/>
              <ac:spMk id="199" creationId="{00000000-0000-0000-0000-000000000000}"/>
            </ac:spMkLst>
          </pc:spChg>
          <pc:spChg chg="mod">
            <ac:chgData name="Christine Hubbard" userId="fb551d83-5fae-4a65-88e9-8717d43d2cc9" providerId="ADAL" clId="{490A31EE-4073-4AFB-9C19-B5826A119316}" dt="2024-03-24T01:57:49.109" v="3214" actId="2711"/>
            <ac:spMkLst>
              <pc:docMk/>
              <pc:sldMasterMk cId="0" sldId="2147483686"/>
              <pc:sldLayoutMk cId="0" sldId="2147483669"/>
              <ac:spMk id="200" creationId="{00000000-0000-0000-0000-000000000000}"/>
            </ac:spMkLst>
          </pc:spChg>
          <pc:spChg chg="mod">
            <ac:chgData name="Christine Hubbard" userId="fb551d83-5fae-4a65-88e9-8717d43d2cc9" providerId="ADAL" clId="{490A31EE-4073-4AFB-9C19-B5826A119316}" dt="2024-03-24T01:58:04.180" v="3218" actId="2711"/>
            <ac:spMkLst>
              <pc:docMk/>
              <pc:sldMasterMk cId="0" sldId="2147483686"/>
              <pc:sldLayoutMk cId="0" sldId="2147483669"/>
              <ac:spMk id="201" creationId="{00000000-0000-0000-0000-000000000000}"/>
            </ac:spMkLst>
          </pc:spChg>
        </pc:sldLayoutChg>
        <pc:sldLayoutChg chg="addSp delSp modSp mod">
          <pc:chgData name="Christine Hubbard" userId="fb551d83-5fae-4a65-88e9-8717d43d2cc9" providerId="ADAL" clId="{490A31EE-4073-4AFB-9C19-B5826A119316}" dt="2024-03-24T01:57:22.682" v="3208" actId="404"/>
          <pc:sldLayoutMkLst>
            <pc:docMk/>
            <pc:sldMasterMk cId="0" sldId="2147483686"/>
            <pc:sldLayoutMk cId="0" sldId="2147483670"/>
          </pc:sldLayoutMkLst>
          <pc:spChg chg="add mod">
            <ac:chgData name="Christine Hubbard" userId="fb551d83-5fae-4a65-88e9-8717d43d2cc9" providerId="ADAL" clId="{490A31EE-4073-4AFB-9C19-B5826A119316}" dt="2024-03-23T19:42:16.213" v="2087" actId="1036"/>
            <ac:spMkLst>
              <pc:docMk/>
              <pc:sldMasterMk cId="0" sldId="2147483686"/>
              <pc:sldLayoutMk cId="0" sldId="2147483670"/>
              <ac:spMk id="2" creationId="{9D9FF2CC-3A4B-86FA-E9E9-3A33228E0130}"/>
            </ac:spMkLst>
          </pc:spChg>
          <pc:spChg chg="add mod">
            <ac:chgData name="Christine Hubbard" userId="fb551d83-5fae-4a65-88e9-8717d43d2cc9" providerId="ADAL" clId="{490A31EE-4073-4AFB-9C19-B5826A119316}" dt="2024-03-23T19:42:16.213" v="2087" actId="1036"/>
            <ac:spMkLst>
              <pc:docMk/>
              <pc:sldMasterMk cId="0" sldId="2147483686"/>
              <pc:sldLayoutMk cId="0" sldId="2147483670"/>
              <ac:spMk id="3" creationId="{E398E546-8B5A-60E4-2537-20AFA92A7420}"/>
            </ac:spMkLst>
          </pc:spChg>
          <pc:spChg chg="add mod">
            <ac:chgData name="Christine Hubbard" userId="fb551d83-5fae-4a65-88e9-8717d43d2cc9" providerId="ADAL" clId="{490A31EE-4073-4AFB-9C19-B5826A119316}" dt="2024-03-23T19:42:16.213" v="2087" actId="1036"/>
            <ac:spMkLst>
              <pc:docMk/>
              <pc:sldMasterMk cId="0" sldId="2147483686"/>
              <pc:sldLayoutMk cId="0" sldId="2147483670"/>
              <ac:spMk id="4" creationId="{5380D88B-F623-8DD7-C776-4EF91B37D777}"/>
            </ac:spMkLst>
          </pc:spChg>
          <pc:spChg chg="add mod">
            <ac:chgData name="Christine Hubbard" userId="fb551d83-5fae-4a65-88e9-8717d43d2cc9" providerId="ADAL" clId="{490A31EE-4073-4AFB-9C19-B5826A119316}" dt="2024-03-23T19:42:16.213" v="2087" actId="1036"/>
            <ac:spMkLst>
              <pc:docMk/>
              <pc:sldMasterMk cId="0" sldId="2147483686"/>
              <pc:sldLayoutMk cId="0" sldId="2147483670"/>
              <ac:spMk id="5" creationId="{2A63E855-D384-6268-7D09-BA34CFA663C4}"/>
            </ac:spMkLst>
          </pc:spChg>
          <pc:spChg chg="add mod">
            <ac:chgData name="Christine Hubbard" userId="fb551d83-5fae-4a65-88e9-8717d43d2cc9" providerId="ADAL" clId="{490A31EE-4073-4AFB-9C19-B5826A119316}" dt="2024-03-23T19:42:03.788" v="2074"/>
            <ac:spMkLst>
              <pc:docMk/>
              <pc:sldMasterMk cId="0" sldId="2147483686"/>
              <pc:sldLayoutMk cId="0" sldId="2147483670"/>
              <ac:spMk id="6" creationId="{C73F654D-6A81-6E87-49BE-3DF19F9E2AC6}"/>
            </ac:spMkLst>
          </pc:spChg>
          <pc:spChg chg="mod">
            <ac:chgData name="Christine Hubbard" userId="fb551d83-5fae-4a65-88e9-8717d43d2cc9" providerId="ADAL" clId="{490A31EE-4073-4AFB-9C19-B5826A119316}" dt="2024-03-24T01:57:22.682" v="3208" actId="404"/>
            <ac:spMkLst>
              <pc:docMk/>
              <pc:sldMasterMk cId="0" sldId="2147483686"/>
              <pc:sldLayoutMk cId="0" sldId="2147483670"/>
              <ac:spMk id="204" creationId="{00000000-0000-0000-0000-000000000000}"/>
            </ac:spMkLst>
          </pc:spChg>
          <pc:spChg chg="mod">
            <ac:chgData name="Christine Hubbard" userId="fb551d83-5fae-4a65-88e9-8717d43d2cc9" providerId="ADAL" clId="{490A31EE-4073-4AFB-9C19-B5826A119316}" dt="2024-03-24T01:56:53.142" v="3198" actId="113"/>
            <ac:spMkLst>
              <pc:docMk/>
              <pc:sldMasterMk cId="0" sldId="2147483686"/>
              <pc:sldLayoutMk cId="0" sldId="2147483670"/>
              <ac:spMk id="205" creationId="{00000000-0000-0000-0000-000000000000}"/>
            </ac:spMkLst>
          </pc:spChg>
          <pc:spChg chg="mod">
            <ac:chgData name="Christine Hubbard" userId="fb551d83-5fae-4a65-88e9-8717d43d2cc9" providerId="ADAL" clId="{490A31EE-4073-4AFB-9C19-B5826A119316}" dt="2024-03-24T01:56:48.624" v="3197" actId="404"/>
            <ac:spMkLst>
              <pc:docMk/>
              <pc:sldMasterMk cId="0" sldId="2147483686"/>
              <pc:sldLayoutMk cId="0" sldId="2147483670"/>
              <ac:spMk id="206" creationId="{00000000-0000-0000-0000-000000000000}"/>
            </ac:spMkLst>
          </pc:spChg>
          <pc:spChg chg="mod">
            <ac:chgData name="Christine Hubbard" userId="fb551d83-5fae-4a65-88e9-8717d43d2cc9" providerId="ADAL" clId="{490A31EE-4073-4AFB-9C19-B5826A119316}" dt="2024-03-24T01:57:09.005" v="3204" actId="404"/>
            <ac:spMkLst>
              <pc:docMk/>
              <pc:sldMasterMk cId="0" sldId="2147483686"/>
              <pc:sldLayoutMk cId="0" sldId="2147483670"/>
              <ac:spMk id="207" creationId="{00000000-0000-0000-0000-000000000000}"/>
            </ac:spMkLst>
          </pc:spChg>
          <pc:spChg chg="mod">
            <ac:chgData name="Christine Hubbard" userId="fb551d83-5fae-4a65-88e9-8717d43d2cc9" providerId="ADAL" clId="{490A31EE-4073-4AFB-9C19-B5826A119316}" dt="2024-03-23T19:42:16.213" v="2087" actId="1036"/>
            <ac:spMkLst>
              <pc:docMk/>
              <pc:sldMasterMk cId="0" sldId="2147483686"/>
              <pc:sldLayoutMk cId="0" sldId="2147483670"/>
              <ac:spMk id="208" creationId="{00000000-0000-0000-0000-000000000000}"/>
            </ac:spMkLst>
          </pc:spChg>
          <pc:spChg chg="mod">
            <ac:chgData name="Christine Hubbard" userId="fb551d83-5fae-4a65-88e9-8717d43d2cc9" providerId="ADAL" clId="{490A31EE-4073-4AFB-9C19-B5826A119316}" dt="2024-03-23T19:42:16.213" v="2087" actId="1036"/>
            <ac:spMkLst>
              <pc:docMk/>
              <pc:sldMasterMk cId="0" sldId="2147483686"/>
              <pc:sldLayoutMk cId="0" sldId="2147483670"/>
              <ac:spMk id="209" creationId="{00000000-0000-0000-0000-000000000000}"/>
            </ac:spMkLst>
          </pc:spChg>
          <pc:spChg chg="mod">
            <ac:chgData name="Christine Hubbard" userId="fb551d83-5fae-4a65-88e9-8717d43d2cc9" providerId="ADAL" clId="{490A31EE-4073-4AFB-9C19-B5826A119316}" dt="2024-03-23T19:42:16.213" v="2087" actId="1036"/>
            <ac:spMkLst>
              <pc:docMk/>
              <pc:sldMasterMk cId="0" sldId="2147483686"/>
              <pc:sldLayoutMk cId="0" sldId="2147483670"/>
              <ac:spMk id="210" creationId="{00000000-0000-0000-0000-000000000000}"/>
            </ac:spMkLst>
          </pc:spChg>
          <pc:spChg chg="mod">
            <ac:chgData name="Christine Hubbard" userId="fb551d83-5fae-4a65-88e9-8717d43d2cc9" providerId="ADAL" clId="{490A31EE-4073-4AFB-9C19-B5826A119316}" dt="2024-03-23T19:42:16.213" v="2087" actId="1036"/>
            <ac:spMkLst>
              <pc:docMk/>
              <pc:sldMasterMk cId="0" sldId="2147483686"/>
              <pc:sldLayoutMk cId="0" sldId="2147483670"/>
              <ac:spMk id="211" creationId="{00000000-0000-0000-0000-000000000000}"/>
            </ac:spMkLst>
          </pc:spChg>
          <pc:spChg chg="del">
            <ac:chgData name="Christine Hubbard" userId="fb551d83-5fae-4a65-88e9-8717d43d2cc9" providerId="ADAL" clId="{490A31EE-4073-4AFB-9C19-B5826A119316}" dt="2024-03-22T17:43:30.381" v="1100" actId="478"/>
            <ac:spMkLst>
              <pc:docMk/>
              <pc:sldMasterMk cId="0" sldId="2147483686"/>
              <pc:sldLayoutMk cId="0" sldId="2147483670"/>
              <ac:spMk id="213" creationId="{00000000-0000-0000-0000-000000000000}"/>
            </ac:spMkLst>
          </pc:spChg>
        </pc:sldLayoutChg>
        <pc:sldLayoutChg chg="delSp modSp mod">
          <pc:chgData name="Christine Hubbard" userId="fb551d83-5fae-4a65-88e9-8717d43d2cc9" providerId="ADAL" clId="{490A31EE-4073-4AFB-9C19-B5826A119316}" dt="2024-03-23T19:42:51.967" v="2090" actId="6014"/>
          <pc:sldLayoutMkLst>
            <pc:docMk/>
            <pc:sldMasterMk cId="0" sldId="2147483686"/>
            <pc:sldLayoutMk cId="0" sldId="2147483671"/>
          </pc:sldLayoutMkLst>
          <pc:spChg chg="mod">
            <ac:chgData name="Christine Hubbard" userId="fb551d83-5fae-4a65-88e9-8717d43d2cc9" providerId="ADAL" clId="{490A31EE-4073-4AFB-9C19-B5826A119316}" dt="2024-03-22T17:47:36.327" v="1197" actId="123"/>
            <ac:spMkLst>
              <pc:docMk/>
              <pc:sldMasterMk cId="0" sldId="2147483686"/>
              <pc:sldLayoutMk cId="0" sldId="2147483671"/>
              <ac:spMk id="216" creationId="{00000000-0000-0000-0000-000000000000}"/>
            </ac:spMkLst>
          </pc:spChg>
          <pc:spChg chg="mod">
            <ac:chgData name="Christine Hubbard" userId="fb551d83-5fae-4a65-88e9-8717d43d2cc9" providerId="ADAL" clId="{490A31EE-4073-4AFB-9C19-B5826A119316}" dt="2024-03-22T17:47:23.602" v="1194" actId="2711"/>
            <ac:spMkLst>
              <pc:docMk/>
              <pc:sldMasterMk cId="0" sldId="2147483686"/>
              <pc:sldLayoutMk cId="0" sldId="2147483671"/>
              <ac:spMk id="217" creationId="{00000000-0000-0000-0000-000000000000}"/>
            </ac:spMkLst>
          </pc:spChg>
          <pc:spChg chg="del">
            <ac:chgData name="Christine Hubbard" userId="fb551d83-5fae-4a65-88e9-8717d43d2cc9" providerId="ADAL" clId="{490A31EE-4073-4AFB-9C19-B5826A119316}" dt="2024-03-22T17:43:31.541" v="1101" actId="478"/>
            <ac:spMkLst>
              <pc:docMk/>
              <pc:sldMasterMk cId="0" sldId="2147483686"/>
              <pc:sldLayoutMk cId="0" sldId="2147483671"/>
              <ac:spMk id="219" creationId="{00000000-0000-0000-0000-000000000000}"/>
            </ac:spMkLst>
          </pc:spChg>
        </pc:sldLayoutChg>
        <pc:sldLayoutChg chg="addSp delSp modSp mod">
          <pc:chgData name="Christine Hubbard" userId="fb551d83-5fae-4a65-88e9-8717d43d2cc9" providerId="ADAL" clId="{490A31EE-4073-4AFB-9C19-B5826A119316}" dt="2024-03-24T17:58:05.443" v="4157" actId="207"/>
          <pc:sldLayoutMkLst>
            <pc:docMk/>
            <pc:sldMasterMk cId="0" sldId="2147483648"/>
            <pc:sldLayoutMk cId="0" sldId="2147483672"/>
          </pc:sldLayoutMkLst>
          <pc:spChg chg="add mod">
            <ac:chgData name="Christine Hubbard" userId="fb551d83-5fae-4a65-88e9-8717d43d2cc9" providerId="ADAL" clId="{490A31EE-4073-4AFB-9C19-B5826A119316}" dt="2024-03-23T19:31:13.477" v="1878" actId="207"/>
            <ac:spMkLst>
              <pc:docMk/>
              <pc:sldMasterMk cId="0" sldId="2147483648"/>
              <pc:sldLayoutMk cId="0" sldId="2147483672"/>
              <ac:spMk id="3" creationId="{1F595DA3-FF54-C766-29F6-B252D2897CE7}"/>
            </ac:spMkLst>
          </pc:spChg>
          <pc:spChg chg="add mod">
            <ac:chgData name="Christine Hubbard" userId="fb551d83-5fae-4a65-88e9-8717d43d2cc9" providerId="ADAL" clId="{490A31EE-4073-4AFB-9C19-B5826A119316}" dt="2024-03-24T17:58:05.443" v="4157" actId="207"/>
            <ac:spMkLst>
              <pc:docMk/>
              <pc:sldMasterMk cId="0" sldId="2147483648"/>
              <pc:sldLayoutMk cId="0" sldId="2147483672"/>
              <ac:spMk id="4" creationId="{33151522-F92D-80DC-4A75-D96182698C3A}"/>
            </ac:spMkLst>
          </pc:spChg>
          <pc:spChg chg="del">
            <ac:chgData name="Christine Hubbard" userId="fb551d83-5fae-4a65-88e9-8717d43d2cc9" providerId="ADAL" clId="{490A31EE-4073-4AFB-9C19-B5826A119316}" dt="2024-03-23T19:31:07.907" v="1876" actId="478"/>
            <ac:spMkLst>
              <pc:docMk/>
              <pc:sldMasterMk cId="0" sldId="2147483648"/>
              <pc:sldLayoutMk cId="0" sldId="2147483672"/>
              <ac:spMk id="9" creationId="{F9843869-A136-3E41-930E-D379EAB2D76E}"/>
            </ac:spMkLst>
          </pc:spChg>
          <pc:spChg chg="mod">
            <ac:chgData name="Christine Hubbard" userId="fb551d83-5fae-4a65-88e9-8717d43d2cc9" providerId="ADAL" clId="{490A31EE-4073-4AFB-9C19-B5826A119316}" dt="2024-03-24T17:57:52.044" v="4155" actId="179"/>
            <ac:spMkLst>
              <pc:docMk/>
              <pc:sldMasterMk cId="0" sldId="2147483648"/>
              <pc:sldLayoutMk cId="0" sldId="2147483672"/>
              <ac:spMk id="221" creationId="{00000000-0000-0000-0000-000000000000}"/>
            </ac:spMkLst>
          </pc:spChg>
          <pc:spChg chg="mod">
            <ac:chgData name="Christine Hubbard" userId="fb551d83-5fae-4a65-88e9-8717d43d2cc9" providerId="ADAL" clId="{490A31EE-4073-4AFB-9C19-B5826A119316}" dt="2024-03-24T17:57:51.128" v="4154" actId="179"/>
            <ac:spMkLst>
              <pc:docMk/>
              <pc:sldMasterMk cId="0" sldId="2147483648"/>
              <pc:sldLayoutMk cId="0" sldId="2147483672"/>
              <ac:spMk id="222" creationId="{00000000-0000-0000-0000-000000000000}"/>
            </ac:spMkLst>
          </pc:spChg>
        </pc:sldLayoutChg>
        <pc:sldLayoutChg chg="addSp delSp modSp mod">
          <pc:chgData name="Christine Hubbard" userId="fb551d83-5fae-4a65-88e9-8717d43d2cc9" providerId="ADAL" clId="{490A31EE-4073-4AFB-9C19-B5826A119316}" dt="2024-03-24T17:57:46.227" v="4153" actId="179"/>
          <pc:sldLayoutMkLst>
            <pc:docMk/>
            <pc:sldMasterMk cId="0" sldId="2147483686"/>
            <pc:sldLayoutMk cId="0" sldId="2147483673"/>
          </pc:sldLayoutMkLst>
          <pc:spChg chg="add mod">
            <ac:chgData name="Christine Hubbard" userId="fb551d83-5fae-4a65-88e9-8717d43d2cc9" providerId="ADAL" clId="{490A31EE-4073-4AFB-9C19-B5826A119316}" dt="2024-03-23T19:30:50.489" v="1874"/>
            <ac:spMkLst>
              <pc:docMk/>
              <pc:sldMasterMk cId="0" sldId="2147483686"/>
              <pc:sldLayoutMk cId="0" sldId="2147483673"/>
              <ac:spMk id="2" creationId="{41652C48-497B-41A9-9170-C7EB861303C2}"/>
            </ac:spMkLst>
          </pc:spChg>
          <pc:spChg chg="add mod">
            <ac:chgData name="Christine Hubbard" userId="fb551d83-5fae-4a65-88e9-8717d43d2cc9" providerId="ADAL" clId="{490A31EE-4073-4AFB-9C19-B5826A119316}" dt="2024-03-24T17:57:34.375" v="4150" actId="1036"/>
            <ac:spMkLst>
              <pc:docMk/>
              <pc:sldMasterMk cId="0" sldId="2147483686"/>
              <pc:sldLayoutMk cId="0" sldId="2147483673"/>
              <ac:spMk id="2" creationId="{F6424DBF-7DBF-06F6-BD7E-59D0F91E563E}"/>
            </ac:spMkLst>
          </pc:spChg>
          <pc:spChg chg="add mod">
            <ac:chgData name="Christine Hubbard" userId="fb551d83-5fae-4a65-88e9-8717d43d2cc9" providerId="ADAL" clId="{490A31EE-4073-4AFB-9C19-B5826A119316}" dt="2024-03-23T19:31:04.356" v="1875"/>
            <ac:spMkLst>
              <pc:docMk/>
              <pc:sldMasterMk cId="0" sldId="2147483686"/>
              <pc:sldLayoutMk cId="0" sldId="2147483673"/>
              <ac:spMk id="3" creationId="{3E08ECF7-E6CD-979F-8398-BBE45F4D39C0}"/>
            </ac:spMkLst>
          </pc:spChg>
          <pc:spChg chg="mod">
            <ac:chgData name="Christine Hubbard" userId="fb551d83-5fae-4a65-88e9-8717d43d2cc9" providerId="ADAL" clId="{490A31EE-4073-4AFB-9C19-B5826A119316}" dt="2024-03-24T17:57:46.227" v="4153" actId="179"/>
            <ac:spMkLst>
              <pc:docMk/>
              <pc:sldMasterMk cId="0" sldId="2147483686"/>
              <pc:sldLayoutMk cId="0" sldId="2147483673"/>
              <ac:spMk id="227" creationId="{00000000-0000-0000-0000-000000000000}"/>
            </ac:spMkLst>
          </pc:spChg>
          <pc:spChg chg="mod">
            <ac:chgData name="Christine Hubbard" userId="fb551d83-5fae-4a65-88e9-8717d43d2cc9" providerId="ADAL" clId="{490A31EE-4073-4AFB-9C19-B5826A119316}" dt="2024-03-24T17:57:44.103" v="4152" actId="179"/>
            <ac:spMkLst>
              <pc:docMk/>
              <pc:sldMasterMk cId="0" sldId="2147483686"/>
              <pc:sldLayoutMk cId="0" sldId="2147483673"/>
              <ac:spMk id="228" creationId="{00000000-0000-0000-0000-000000000000}"/>
            </ac:spMkLst>
          </pc:spChg>
          <pc:spChg chg="del">
            <ac:chgData name="Christine Hubbard" userId="fb551d83-5fae-4a65-88e9-8717d43d2cc9" providerId="ADAL" clId="{490A31EE-4073-4AFB-9C19-B5826A119316}" dt="2024-03-22T17:43:33.573" v="1102" actId="478"/>
            <ac:spMkLst>
              <pc:docMk/>
              <pc:sldMasterMk cId="0" sldId="2147483686"/>
              <pc:sldLayoutMk cId="0" sldId="2147483673"/>
              <ac:spMk id="229" creationId="{00000000-0000-0000-0000-000000000000}"/>
            </ac:spMkLst>
          </pc:spChg>
          <pc:spChg chg="del">
            <ac:chgData name="Christine Hubbard" userId="fb551d83-5fae-4a65-88e9-8717d43d2cc9" providerId="ADAL" clId="{490A31EE-4073-4AFB-9C19-B5826A119316}" dt="2024-03-23T19:30:49.957" v="1873" actId="478"/>
            <ac:spMkLst>
              <pc:docMk/>
              <pc:sldMasterMk cId="0" sldId="2147483686"/>
              <pc:sldLayoutMk cId="0" sldId="2147483673"/>
              <ac:spMk id="230" creationId="{00000000-0000-0000-0000-000000000000}"/>
            </ac:spMkLst>
          </pc:spChg>
        </pc:sldLayoutChg>
        <pc:sldLayoutChg chg="addSp delSp modSp mod">
          <pc:chgData name="Christine Hubbard" userId="fb551d83-5fae-4a65-88e9-8717d43d2cc9" providerId="ADAL" clId="{490A31EE-4073-4AFB-9C19-B5826A119316}" dt="2024-03-24T02:00:24.371" v="3232" actId="2711"/>
          <pc:sldLayoutMkLst>
            <pc:docMk/>
            <pc:sldMasterMk cId="0" sldId="2147483648"/>
            <pc:sldLayoutMk cId="2548736696" sldId="2147483674"/>
          </pc:sldLayoutMkLst>
          <pc:spChg chg="mod">
            <ac:chgData name="Christine Hubbard" userId="fb551d83-5fae-4a65-88e9-8717d43d2cc9" providerId="ADAL" clId="{490A31EE-4073-4AFB-9C19-B5826A119316}" dt="2024-03-22T17:53:49.108" v="1259" actId="14100"/>
            <ac:spMkLst>
              <pc:docMk/>
              <pc:sldMasterMk cId="0" sldId="2147483648"/>
              <pc:sldLayoutMk cId="2548736696" sldId="2147483674"/>
              <ac:spMk id="29" creationId="{00000000-0000-0000-0000-000000000000}"/>
            </ac:spMkLst>
          </pc:spChg>
          <pc:spChg chg="mod">
            <ac:chgData name="Christine Hubbard" userId="fb551d83-5fae-4a65-88e9-8717d43d2cc9" providerId="ADAL" clId="{490A31EE-4073-4AFB-9C19-B5826A119316}" dt="2024-03-23T19:52:14.788" v="2236" actId="114"/>
            <ac:spMkLst>
              <pc:docMk/>
              <pc:sldMasterMk cId="0" sldId="2147483648"/>
              <pc:sldLayoutMk cId="2548736696" sldId="2147483674"/>
              <ac:spMk id="30" creationId="{00000000-0000-0000-0000-000000000000}"/>
            </ac:spMkLst>
          </pc:spChg>
          <pc:spChg chg="del">
            <ac:chgData name="Christine Hubbard" userId="fb551d83-5fae-4a65-88e9-8717d43d2cc9" providerId="ADAL" clId="{490A31EE-4073-4AFB-9C19-B5826A119316}" dt="2024-03-22T17:53:39.503" v="1257" actId="478"/>
            <ac:spMkLst>
              <pc:docMk/>
              <pc:sldMasterMk cId="0" sldId="2147483648"/>
              <pc:sldLayoutMk cId="2548736696" sldId="2147483674"/>
              <ac:spMk id="32" creationId="{00000000-0000-0000-0000-000000000000}"/>
            </ac:spMkLst>
          </pc:spChg>
          <pc:spChg chg="mod">
            <ac:chgData name="Christine Hubbard" userId="fb551d83-5fae-4a65-88e9-8717d43d2cc9" providerId="ADAL" clId="{490A31EE-4073-4AFB-9C19-B5826A119316}" dt="2024-03-24T02:00:24.371" v="3232" actId="2711"/>
            <ac:spMkLst>
              <pc:docMk/>
              <pc:sldMasterMk cId="0" sldId="2147483648"/>
              <pc:sldLayoutMk cId="2548736696" sldId="2147483674"/>
              <ac:spMk id="33" creationId="{00000000-0000-0000-0000-000000000000}"/>
            </ac:spMkLst>
          </pc:spChg>
          <pc:cxnChg chg="add mod">
            <ac:chgData name="Christine Hubbard" userId="fb551d83-5fae-4a65-88e9-8717d43d2cc9" providerId="ADAL" clId="{490A31EE-4073-4AFB-9C19-B5826A119316}" dt="2024-03-23T19:52:02.482" v="2235" actId="1076"/>
            <ac:cxnSpMkLst>
              <pc:docMk/>
              <pc:sldMasterMk cId="0" sldId="2147483648"/>
              <pc:sldLayoutMk cId="2548736696" sldId="2147483674"/>
              <ac:cxnSpMk id="2" creationId="{9BFB2F77-18AC-A1A7-15DA-C933E18CEAE8}"/>
            </ac:cxnSpMkLst>
          </pc:cxnChg>
        </pc:sldLayoutChg>
        <pc:sldLayoutChg chg="addSp delSp modSp mod">
          <pc:chgData name="Christine Hubbard" userId="fb551d83-5fae-4a65-88e9-8717d43d2cc9" providerId="ADAL" clId="{490A31EE-4073-4AFB-9C19-B5826A119316}" dt="2024-03-24T01:26:54.815" v="2948" actId="1076"/>
          <pc:sldLayoutMkLst>
            <pc:docMk/>
            <pc:sldMasterMk cId="0" sldId="2147483648"/>
            <pc:sldLayoutMk cId="2273052571" sldId="2147483675"/>
          </pc:sldLayoutMkLst>
          <pc:spChg chg="add mod">
            <ac:chgData name="Christine Hubbard" userId="fb551d83-5fae-4a65-88e9-8717d43d2cc9" providerId="ADAL" clId="{490A31EE-4073-4AFB-9C19-B5826A119316}" dt="2024-03-23T19:49:08.977" v="2217" actId="207"/>
            <ac:spMkLst>
              <pc:docMk/>
              <pc:sldMasterMk cId="0" sldId="2147483648"/>
              <pc:sldLayoutMk cId="2273052571" sldId="2147483675"/>
              <ac:spMk id="3" creationId="{0D439D33-6287-16FD-BBA7-D27183B36657}"/>
            </ac:spMkLst>
          </pc:spChg>
          <pc:spChg chg="del mod">
            <ac:chgData name="Christine Hubbard" userId="fb551d83-5fae-4a65-88e9-8717d43d2cc9" providerId="ADAL" clId="{490A31EE-4073-4AFB-9C19-B5826A119316}" dt="2024-03-23T19:48:58.663" v="2215" actId="478"/>
            <ac:spMkLst>
              <pc:docMk/>
              <pc:sldMasterMk cId="0" sldId="2147483648"/>
              <pc:sldLayoutMk cId="2273052571" sldId="2147483675"/>
              <ac:spMk id="138" creationId="{00000000-0000-0000-0000-000000000000}"/>
            </ac:spMkLst>
          </pc:spChg>
          <pc:spChg chg="del">
            <ac:chgData name="Christine Hubbard" userId="fb551d83-5fae-4a65-88e9-8717d43d2cc9" providerId="ADAL" clId="{490A31EE-4073-4AFB-9C19-B5826A119316}" dt="2024-03-23T19:48:49.262" v="2213" actId="478"/>
            <ac:spMkLst>
              <pc:docMk/>
              <pc:sldMasterMk cId="0" sldId="2147483648"/>
              <pc:sldLayoutMk cId="2273052571" sldId="2147483675"/>
              <ac:spMk id="139" creationId="{00000000-0000-0000-0000-000000000000}"/>
            </ac:spMkLst>
          </pc:spChg>
          <pc:spChg chg="del">
            <ac:chgData name="Christine Hubbard" userId="fb551d83-5fae-4a65-88e9-8717d43d2cc9" providerId="ADAL" clId="{490A31EE-4073-4AFB-9C19-B5826A119316}" dt="2024-03-23T19:48:49.262" v="2213" actId="478"/>
            <ac:spMkLst>
              <pc:docMk/>
              <pc:sldMasterMk cId="0" sldId="2147483648"/>
              <pc:sldLayoutMk cId="2273052571" sldId="2147483675"/>
              <ac:spMk id="140" creationId="{00000000-0000-0000-0000-000000000000}"/>
            </ac:spMkLst>
          </pc:spChg>
          <pc:spChg chg="del">
            <ac:chgData name="Christine Hubbard" userId="fb551d83-5fae-4a65-88e9-8717d43d2cc9" providerId="ADAL" clId="{490A31EE-4073-4AFB-9C19-B5826A119316}" dt="2024-03-23T19:48:49.262" v="2213" actId="478"/>
            <ac:spMkLst>
              <pc:docMk/>
              <pc:sldMasterMk cId="0" sldId="2147483648"/>
              <pc:sldLayoutMk cId="2273052571" sldId="2147483675"/>
              <ac:spMk id="141" creationId="{00000000-0000-0000-0000-000000000000}"/>
            </ac:spMkLst>
          </pc:spChg>
          <pc:spChg chg="del">
            <ac:chgData name="Christine Hubbard" userId="fb551d83-5fae-4a65-88e9-8717d43d2cc9" providerId="ADAL" clId="{490A31EE-4073-4AFB-9C19-B5826A119316}" dt="2024-03-23T19:48:49.262" v="2213" actId="478"/>
            <ac:spMkLst>
              <pc:docMk/>
              <pc:sldMasterMk cId="0" sldId="2147483648"/>
              <pc:sldLayoutMk cId="2273052571" sldId="2147483675"/>
              <ac:spMk id="142" creationId="{00000000-0000-0000-0000-000000000000}"/>
            </ac:spMkLst>
          </pc:spChg>
          <pc:cxnChg chg="add mod">
            <ac:chgData name="Christine Hubbard" userId="fb551d83-5fae-4a65-88e9-8717d43d2cc9" providerId="ADAL" clId="{490A31EE-4073-4AFB-9C19-B5826A119316}" dt="2024-03-24T01:26:54.815" v="2948" actId="1076"/>
            <ac:cxnSpMkLst>
              <pc:docMk/>
              <pc:sldMasterMk cId="0" sldId="2147483648"/>
              <pc:sldLayoutMk cId="2273052571" sldId="2147483675"/>
              <ac:cxnSpMk id="4" creationId="{7F95637A-936D-ECF5-7A95-DE61B6A9E11E}"/>
            </ac:cxnSpMkLst>
          </pc:cxnChg>
        </pc:sldLayoutChg>
        <pc:sldLayoutChg chg="delSp modSp del mod">
          <pc:chgData name="Christine Hubbard" userId="fb551d83-5fae-4a65-88e9-8717d43d2cc9" providerId="ADAL" clId="{490A31EE-4073-4AFB-9C19-B5826A119316}" dt="2024-03-24T01:55:57.254" v="3186" actId="2696"/>
          <pc:sldLayoutMkLst>
            <pc:docMk/>
            <pc:sldMasterMk cId="0" sldId="2147483686"/>
            <pc:sldLayoutMk cId="1452297511" sldId="2147483676"/>
          </pc:sldLayoutMkLst>
          <pc:spChg chg="mod">
            <ac:chgData name="Christine Hubbard" userId="fb551d83-5fae-4a65-88e9-8717d43d2cc9" providerId="ADAL" clId="{490A31EE-4073-4AFB-9C19-B5826A119316}" dt="2024-03-24T00:57:31.085" v="2576" actId="14100"/>
            <ac:spMkLst>
              <pc:docMk/>
              <pc:sldMasterMk cId="0" sldId="2147483686"/>
              <pc:sldLayoutMk cId="1452297511" sldId="2147483676"/>
              <ac:spMk id="132" creationId="{00000000-0000-0000-0000-000000000000}"/>
            </ac:spMkLst>
          </pc:spChg>
          <pc:spChg chg="mod">
            <ac:chgData name="Christine Hubbard" userId="fb551d83-5fae-4a65-88e9-8717d43d2cc9" providerId="ADAL" clId="{490A31EE-4073-4AFB-9C19-B5826A119316}" dt="2024-03-24T00:58:45.418" v="2584" actId="404"/>
            <ac:spMkLst>
              <pc:docMk/>
              <pc:sldMasterMk cId="0" sldId="2147483686"/>
              <pc:sldLayoutMk cId="1452297511" sldId="2147483676"/>
              <ac:spMk id="133" creationId="{00000000-0000-0000-0000-000000000000}"/>
            </ac:spMkLst>
          </pc:spChg>
          <pc:spChg chg="del">
            <ac:chgData name="Christine Hubbard" userId="fb551d83-5fae-4a65-88e9-8717d43d2cc9" providerId="ADAL" clId="{490A31EE-4073-4AFB-9C19-B5826A119316}" dt="2024-03-24T00:57:34.280" v="2577" actId="478"/>
            <ac:spMkLst>
              <pc:docMk/>
              <pc:sldMasterMk cId="0" sldId="2147483686"/>
              <pc:sldLayoutMk cId="1452297511" sldId="2147483676"/>
              <ac:spMk id="134" creationId="{00000000-0000-0000-0000-000000000000}"/>
            </ac:spMkLst>
          </pc:spChg>
          <pc:cxnChg chg="del">
            <ac:chgData name="Christine Hubbard" userId="fb551d83-5fae-4a65-88e9-8717d43d2cc9" providerId="ADAL" clId="{490A31EE-4073-4AFB-9C19-B5826A119316}" dt="2024-03-24T00:57:19.399" v="2574" actId="478"/>
            <ac:cxnSpMkLst>
              <pc:docMk/>
              <pc:sldMasterMk cId="0" sldId="2147483686"/>
              <pc:sldLayoutMk cId="1452297511" sldId="2147483676"/>
              <ac:cxnSpMk id="2" creationId="{C789B425-20FB-D308-0BD4-506C242DD846}"/>
            </ac:cxnSpMkLst>
          </pc:cxnChg>
        </pc:sldLayoutChg>
        <pc:sldLayoutChg chg="addSp delSp modSp mod">
          <pc:chgData name="Christine Hubbard" userId="fb551d83-5fae-4a65-88e9-8717d43d2cc9" providerId="ADAL" clId="{490A31EE-4073-4AFB-9C19-B5826A119316}" dt="2024-03-24T18:26:02.315" v="4392" actId="179"/>
          <pc:sldLayoutMkLst>
            <pc:docMk/>
            <pc:sldMasterMk cId="0" sldId="2147483648"/>
            <pc:sldLayoutMk cId="3539238868" sldId="2147483677"/>
          </pc:sldLayoutMkLst>
          <pc:spChg chg="add del">
            <ac:chgData name="Christine Hubbard" userId="fb551d83-5fae-4a65-88e9-8717d43d2cc9" providerId="ADAL" clId="{490A31EE-4073-4AFB-9C19-B5826A119316}" dt="2024-03-24T01:18:33.963" v="2785" actId="11529"/>
            <ac:spMkLst>
              <pc:docMk/>
              <pc:sldMasterMk cId="0" sldId="2147483648"/>
              <pc:sldLayoutMk cId="3539238868" sldId="2147483677"/>
              <ac:spMk id="2" creationId="{383D585E-16C8-7AC1-DABF-9CF092EED140}"/>
            </ac:spMkLst>
          </pc:spChg>
          <pc:spChg chg="add del">
            <ac:chgData name="Christine Hubbard" userId="fb551d83-5fae-4a65-88e9-8717d43d2cc9" providerId="ADAL" clId="{490A31EE-4073-4AFB-9C19-B5826A119316}" dt="2024-03-24T18:24:01.264" v="4381" actId="11529"/>
            <ac:spMkLst>
              <pc:docMk/>
              <pc:sldMasterMk cId="0" sldId="2147483648"/>
              <pc:sldLayoutMk cId="3539238868" sldId="2147483677"/>
              <ac:spMk id="2" creationId="{B78394BD-C685-C6E3-C454-CF516FAE0459}"/>
            </ac:spMkLst>
          </pc:spChg>
          <pc:spChg chg="add del mod">
            <ac:chgData name="Christine Hubbard" userId="fb551d83-5fae-4a65-88e9-8717d43d2cc9" providerId="ADAL" clId="{490A31EE-4073-4AFB-9C19-B5826A119316}" dt="2024-03-24T18:23:49.851" v="4380" actId="478"/>
            <ac:spMkLst>
              <pc:docMk/>
              <pc:sldMasterMk cId="0" sldId="2147483648"/>
              <pc:sldLayoutMk cId="3539238868" sldId="2147483677"/>
              <ac:spMk id="3" creationId="{98304ACE-FEB5-F671-9359-267B1B789C71}"/>
            </ac:spMkLst>
          </pc:spChg>
          <pc:spChg chg="add mod">
            <ac:chgData name="Christine Hubbard" userId="fb551d83-5fae-4a65-88e9-8717d43d2cc9" providerId="ADAL" clId="{490A31EE-4073-4AFB-9C19-B5826A119316}" dt="2024-03-24T18:26:02.315" v="4392" actId="179"/>
            <ac:spMkLst>
              <pc:docMk/>
              <pc:sldMasterMk cId="0" sldId="2147483648"/>
              <pc:sldLayoutMk cId="3539238868" sldId="2147483677"/>
              <ac:spMk id="4" creationId="{308E77D8-7528-C2D0-266F-82F1D7C90494}"/>
            </ac:spMkLst>
          </pc:spChg>
          <pc:spChg chg="del mod">
            <ac:chgData name="Christine Hubbard" userId="fb551d83-5fae-4a65-88e9-8717d43d2cc9" providerId="ADAL" clId="{490A31EE-4073-4AFB-9C19-B5826A119316}" dt="2024-03-24T01:18:21.604" v="2784" actId="478"/>
            <ac:spMkLst>
              <pc:docMk/>
              <pc:sldMasterMk cId="0" sldId="2147483648"/>
              <pc:sldLayoutMk cId="3539238868" sldId="2147483677"/>
              <ac:spMk id="133" creationId="{00000000-0000-0000-0000-000000000000}"/>
            </ac:spMkLst>
          </pc:spChg>
        </pc:sldLayoutChg>
        <pc:sldLayoutChg chg="new del mod">
          <pc:chgData name="Christine Hubbard" userId="fb551d83-5fae-4a65-88e9-8717d43d2cc9" providerId="ADAL" clId="{490A31EE-4073-4AFB-9C19-B5826A119316}" dt="2024-03-24T01:11:26.539" v="2744" actId="2696"/>
          <pc:sldLayoutMkLst>
            <pc:docMk/>
            <pc:sldMasterMk cId="0" sldId="2147483686"/>
            <pc:sldLayoutMk cId="4229605962" sldId="2147483677"/>
          </pc:sldLayoutMkLst>
        </pc:sldLayoutChg>
        <pc:sldLayoutChg chg="modSp mod">
          <pc:chgData name="Christine Hubbard" userId="fb551d83-5fae-4a65-88e9-8717d43d2cc9" providerId="ADAL" clId="{490A31EE-4073-4AFB-9C19-B5826A119316}" dt="2024-03-24T01:45:15.399" v="3119" actId="6014"/>
          <pc:sldLayoutMkLst>
            <pc:docMk/>
            <pc:sldMasterMk cId="0" sldId="2147483648"/>
            <pc:sldLayoutMk cId="2088100723" sldId="2147483678"/>
          </pc:sldLayoutMkLst>
          <pc:spChg chg="mod">
            <ac:chgData name="Christine Hubbard" userId="fb551d83-5fae-4a65-88e9-8717d43d2cc9" providerId="ADAL" clId="{490A31EE-4073-4AFB-9C19-B5826A119316}" dt="2024-03-24T01:42:35.140" v="3105" actId="2711"/>
            <ac:spMkLst>
              <pc:docMk/>
              <pc:sldMasterMk cId="0" sldId="2147483648"/>
              <pc:sldLayoutMk cId="2088100723" sldId="2147483678"/>
              <ac:spMk id="111" creationId="{00000000-0000-0000-0000-000000000000}"/>
            </ac:spMkLst>
          </pc:spChg>
        </pc:sldLayoutChg>
        <pc:sldLayoutChg chg="addSp delSp modSp mod">
          <pc:chgData name="Christine Hubbard" userId="fb551d83-5fae-4a65-88e9-8717d43d2cc9" providerId="ADAL" clId="{490A31EE-4073-4AFB-9C19-B5826A119316}" dt="2024-03-24T01:48:38.889" v="3151" actId="6014"/>
          <pc:sldLayoutMkLst>
            <pc:docMk/>
            <pc:sldMasterMk cId="0" sldId="2147483648"/>
            <pc:sldLayoutMk cId="824159739" sldId="2147483679"/>
          </pc:sldLayoutMkLst>
          <pc:spChg chg="mod">
            <ac:chgData name="Christine Hubbard" userId="fb551d83-5fae-4a65-88e9-8717d43d2cc9" providerId="ADAL" clId="{490A31EE-4073-4AFB-9C19-B5826A119316}" dt="2024-03-24T01:48:07.481" v="3150" actId="1076"/>
            <ac:spMkLst>
              <pc:docMk/>
              <pc:sldMasterMk cId="0" sldId="2147483648"/>
              <pc:sldLayoutMk cId="824159739" sldId="2147483679"/>
              <ac:spMk id="2" creationId="{0C05F56E-FFD2-1ABA-B6F5-AAB687DC816A}"/>
            </ac:spMkLst>
          </pc:spChg>
          <pc:spChg chg="add del">
            <ac:chgData name="Christine Hubbard" userId="fb551d83-5fae-4a65-88e9-8717d43d2cc9" providerId="ADAL" clId="{490A31EE-4073-4AFB-9C19-B5826A119316}" dt="2024-03-24T01:47:54.752" v="3148" actId="11529"/>
            <ac:spMkLst>
              <pc:docMk/>
              <pc:sldMasterMk cId="0" sldId="2147483648"/>
              <pc:sldLayoutMk cId="824159739" sldId="2147483679"/>
              <ac:spMk id="3" creationId="{D38951D8-CE0A-B3BB-822F-4BE86732AE7A}"/>
            </ac:spMkLst>
          </pc:spChg>
          <pc:spChg chg="add mod">
            <ac:chgData name="Christine Hubbard" userId="fb551d83-5fae-4a65-88e9-8717d43d2cc9" providerId="ADAL" clId="{490A31EE-4073-4AFB-9C19-B5826A119316}" dt="2024-03-24T01:48:02.358" v="3149" actId="2711"/>
            <ac:spMkLst>
              <pc:docMk/>
              <pc:sldMasterMk cId="0" sldId="2147483648"/>
              <pc:sldLayoutMk cId="824159739" sldId="2147483679"/>
              <ac:spMk id="4" creationId="{C36EEF6C-05D3-1E3A-4003-2E85ECD42A9D}"/>
            </ac:spMkLst>
          </pc:spChg>
          <pc:spChg chg="del mod">
            <ac:chgData name="Christine Hubbard" userId="fb551d83-5fae-4a65-88e9-8717d43d2cc9" providerId="ADAL" clId="{490A31EE-4073-4AFB-9C19-B5826A119316}" dt="2024-03-24T01:47:46.483" v="3147" actId="478"/>
            <ac:spMkLst>
              <pc:docMk/>
              <pc:sldMasterMk cId="0" sldId="2147483648"/>
              <pc:sldLayoutMk cId="824159739" sldId="2147483679"/>
              <ac:spMk id="111" creationId="{00000000-0000-0000-0000-000000000000}"/>
            </ac:spMkLst>
          </pc:spChg>
        </pc:sldLayoutChg>
      </pc:sldMasterChg>
    </pc:docChg>
  </pc:docChgLst>
  <pc:docChgLst>
    <pc:chgData name="Phillips, Christine (ACL)" userId="S::christine.phillips@acl.hhs.gov::a49825c3-fe1a-4788-9c55-d41e0f6a1a67" providerId="AD" clId="Web-{8C424B47-60DF-4E5E-EC4E-E54FEEF70A16}"/>
    <pc:docChg chg="modSld">
      <pc:chgData name="Phillips, Christine (ACL)" userId="S::christine.phillips@acl.hhs.gov::a49825c3-fe1a-4788-9c55-d41e0f6a1a67" providerId="AD" clId="Web-{8C424B47-60DF-4E5E-EC4E-E54FEEF70A16}" dt="2024-03-25T20:24:16.762" v="145" actId="20577"/>
      <pc:docMkLst>
        <pc:docMk/>
      </pc:docMkLst>
      <pc:sldChg chg="modSp">
        <pc:chgData name="Phillips, Christine (ACL)" userId="S::christine.phillips@acl.hhs.gov::a49825c3-fe1a-4788-9c55-d41e0f6a1a67" providerId="AD" clId="Web-{8C424B47-60DF-4E5E-EC4E-E54FEEF70A16}" dt="2024-03-25T20:24:16.762" v="145" actId="20577"/>
        <pc:sldMkLst>
          <pc:docMk/>
          <pc:sldMk cId="2241447357" sldId="287"/>
        </pc:sldMkLst>
        <pc:spChg chg="mod">
          <ac:chgData name="Phillips, Christine (ACL)" userId="S::christine.phillips@acl.hhs.gov::a49825c3-fe1a-4788-9c55-d41e0f6a1a67" providerId="AD" clId="Web-{8C424B47-60DF-4E5E-EC4E-E54FEEF70A16}" dt="2024-03-25T20:24:16.762" v="145" actId="20577"/>
          <ac:spMkLst>
            <pc:docMk/>
            <pc:sldMk cId="2241447357" sldId="287"/>
            <ac:spMk id="3" creationId="{CC5E3C29-6894-1724-CCC6-9CB9EF0D84B0}"/>
          </ac:spMkLst>
        </pc:spChg>
      </pc:sldChg>
    </pc:docChg>
  </pc:docChgLst>
  <pc:docChgLst>
    <pc:chgData name="Wiatr-Rodriguez, Amy (ACL)" userId="c0cc0f9c-2144-4fff-96fa-b7fe924e9c14" providerId="ADAL" clId="{2F811DD2-A1A7-4605-90AA-53662703F63B}"/>
    <pc:docChg chg="undo redo custSel addSld delSld modSld sldOrd">
      <pc:chgData name="Wiatr-Rodriguez, Amy (ACL)" userId="c0cc0f9c-2144-4fff-96fa-b7fe924e9c14" providerId="ADAL" clId="{2F811DD2-A1A7-4605-90AA-53662703F63B}" dt="2024-05-17T19:25:32.089" v="36542"/>
      <pc:docMkLst>
        <pc:docMk/>
      </pc:docMkLst>
      <pc:sldChg chg="addSp delSp modSp mod modClrScheme addCm modCm chgLayout modNotesTx">
        <pc:chgData name="Wiatr-Rodriguez, Amy (ACL)" userId="c0cc0f9c-2144-4fff-96fa-b7fe924e9c14" providerId="ADAL" clId="{2F811DD2-A1A7-4605-90AA-53662703F63B}" dt="2024-05-17T19:25:32.089" v="36542"/>
        <pc:sldMkLst>
          <pc:docMk/>
          <pc:sldMk cId="0" sldId="256"/>
        </pc:sldMkLst>
        <pc:spChg chg="add del mod ord">
          <ac:chgData name="Wiatr-Rodriguez, Amy (ACL)" userId="c0cc0f9c-2144-4fff-96fa-b7fe924e9c14" providerId="ADAL" clId="{2F811DD2-A1A7-4605-90AA-53662703F63B}" dt="2024-05-13T21:43:43.462" v="4129"/>
          <ac:spMkLst>
            <pc:docMk/>
            <pc:sldMk cId="0" sldId="256"/>
            <ac:spMk id="2" creationId="{ECFACE5B-ED08-894A-64AF-253DF0FE54CD}"/>
          </ac:spMkLst>
        </pc:spChg>
        <pc:spChg chg="mod ord">
          <ac:chgData name="Wiatr-Rodriguez, Amy (ACL)" userId="c0cc0f9c-2144-4fff-96fa-b7fe924e9c14" providerId="ADAL" clId="{2F811DD2-A1A7-4605-90AA-53662703F63B}" dt="2024-05-17T16:47:35.056" v="35410" actId="20577"/>
          <ac:spMkLst>
            <pc:docMk/>
            <pc:sldMk cId="0" sldId="256"/>
            <ac:spMk id="3" creationId="{ABE3A34F-DF11-4EFC-A8AE-8CB74B3F2EB5}"/>
          </ac:spMkLst>
        </pc:spChg>
        <pc:spChg chg="add del mod ord">
          <ac:chgData name="Wiatr-Rodriguez, Amy (ACL)" userId="c0cc0f9c-2144-4fff-96fa-b7fe924e9c14" providerId="ADAL" clId="{2F811DD2-A1A7-4605-90AA-53662703F63B}" dt="2024-05-13T18:40:39.669" v="61" actId="700"/>
          <ac:spMkLst>
            <pc:docMk/>
            <pc:sldMk cId="0" sldId="256"/>
            <ac:spMk id="4" creationId="{D8629E1E-F825-C81E-7ADF-B21B0762591B}"/>
          </ac:spMkLst>
        </pc:spChg>
        <pc:spChg chg="add mod ord">
          <ac:chgData name="Wiatr-Rodriguez, Amy (ACL)" userId="c0cc0f9c-2144-4fff-96fa-b7fe924e9c14" providerId="ADAL" clId="{2F811DD2-A1A7-4605-90AA-53662703F63B}" dt="2024-05-13T21:43:43.462" v="4129"/>
          <ac:spMkLst>
            <pc:docMk/>
            <pc:sldMk cId="0" sldId="256"/>
            <ac:spMk id="5" creationId="{BEF3CF27-E4D1-6217-8F39-3C2CA5F2D082}"/>
          </ac:spMkLst>
        </pc:spChg>
        <pc:spChg chg="add del mod ord">
          <ac:chgData name="Wiatr-Rodriguez, Amy (ACL)" userId="c0cc0f9c-2144-4fff-96fa-b7fe924e9c14" providerId="ADAL" clId="{2F811DD2-A1A7-4605-90AA-53662703F63B}" dt="2024-05-13T21:42:31.617" v="4125" actId="700"/>
          <ac:spMkLst>
            <pc:docMk/>
            <pc:sldMk cId="0" sldId="256"/>
            <ac:spMk id="6" creationId="{24212E75-DD30-42CC-B26C-5DDA595501B8}"/>
          </ac:spMkLst>
        </pc:spChg>
      </pc:sldChg>
      <pc:sldChg chg="modSp mod ord modNotesTx">
        <pc:chgData name="Wiatr-Rodriguez, Amy (ACL)" userId="c0cc0f9c-2144-4fff-96fa-b7fe924e9c14" providerId="ADAL" clId="{2F811DD2-A1A7-4605-90AA-53662703F63B}" dt="2024-05-17T18:20:21.393" v="35641" actId="20577"/>
        <pc:sldMkLst>
          <pc:docMk/>
          <pc:sldMk cId="0" sldId="257"/>
        </pc:sldMkLst>
        <pc:spChg chg="mod">
          <ac:chgData name="Wiatr-Rodriguez, Amy (ACL)" userId="c0cc0f9c-2144-4fff-96fa-b7fe924e9c14" providerId="ADAL" clId="{2F811DD2-A1A7-4605-90AA-53662703F63B}" dt="2024-05-13T21:45:08.434" v="4143" actId="255"/>
          <ac:spMkLst>
            <pc:docMk/>
            <pc:sldMk cId="0" sldId="257"/>
            <ac:spMk id="2" creationId="{131AEC11-92B0-E481-F052-325FF71809DA}"/>
          </ac:spMkLst>
        </pc:spChg>
        <pc:spChg chg="mod">
          <ac:chgData name="Wiatr-Rodriguez, Amy (ACL)" userId="c0cc0f9c-2144-4fff-96fa-b7fe924e9c14" providerId="ADAL" clId="{2F811DD2-A1A7-4605-90AA-53662703F63B}" dt="2024-05-17T18:20:21.393" v="35641" actId="20577"/>
          <ac:spMkLst>
            <pc:docMk/>
            <pc:sldMk cId="0" sldId="257"/>
            <ac:spMk id="4" creationId="{AAFB11B3-AEA9-BED7-265C-3C638144ABC5}"/>
          </ac:spMkLst>
        </pc:spChg>
      </pc:sldChg>
      <pc:sldChg chg="modSp mod ord modNotesTx">
        <pc:chgData name="Wiatr-Rodriguez, Amy (ACL)" userId="c0cc0f9c-2144-4fff-96fa-b7fe924e9c14" providerId="ADAL" clId="{2F811DD2-A1A7-4605-90AA-53662703F63B}" dt="2024-05-17T18:24:24.962" v="35650" actId="20577"/>
        <pc:sldMkLst>
          <pc:docMk/>
          <pc:sldMk cId="2434741879" sldId="258"/>
        </pc:sldMkLst>
        <pc:spChg chg="mod">
          <ac:chgData name="Wiatr-Rodriguez, Amy (ACL)" userId="c0cc0f9c-2144-4fff-96fa-b7fe924e9c14" providerId="ADAL" clId="{2F811DD2-A1A7-4605-90AA-53662703F63B}" dt="2024-05-14T20:20:53.195" v="7947" actId="20577"/>
          <ac:spMkLst>
            <pc:docMk/>
            <pc:sldMk cId="2434741879" sldId="258"/>
            <ac:spMk id="5" creationId="{00000000-0000-0000-0000-000000000000}"/>
          </ac:spMkLst>
        </pc:spChg>
        <pc:spChg chg="mod">
          <ac:chgData name="Wiatr-Rodriguez, Amy (ACL)" userId="c0cc0f9c-2144-4fff-96fa-b7fe924e9c14" providerId="ADAL" clId="{2F811DD2-A1A7-4605-90AA-53662703F63B}" dt="2024-05-14T20:02:40.804" v="7332" actId="20577"/>
          <ac:spMkLst>
            <pc:docMk/>
            <pc:sldMk cId="2434741879" sldId="258"/>
            <ac:spMk id="6" creationId="{00000000-0000-0000-0000-000000000000}"/>
          </ac:spMkLst>
        </pc:spChg>
      </pc:sldChg>
      <pc:sldChg chg="modSp mod ord addCm modCm modNotesTx">
        <pc:chgData name="Wiatr-Rodriguez, Amy (ACL)" userId="c0cc0f9c-2144-4fff-96fa-b7fe924e9c14" providerId="ADAL" clId="{2F811DD2-A1A7-4605-90AA-53662703F63B}" dt="2024-05-17T18:24:31.503" v="35658" actId="20577"/>
        <pc:sldMkLst>
          <pc:docMk/>
          <pc:sldMk cId="2436736791" sldId="259"/>
        </pc:sldMkLst>
        <pc:spChg chg="mod">
          <ac:chgData name="Wiatr-Rodriguez, Amy (ACL)" userId="c0cc0f9c-2144-4fff-96fa-b7fe924e9c14" providerId="ADAL" clId="{2F811DD2-A1A7-4605-90AA-53662703F63B}" dt="2024-05-14T20:21:08.259" v="7961" actId="20577"/>
          <ac:spMkLst>
            <pc:docMk/>
            <pc:sldMk cId="2436736791" sldId="259"/>
            <ac:spMk id="213" creationId="{00000000-0000-0000-0000-000000000000}"/>
          </ac:spMkLst>
        </pc:spChg>
        <pc:spChg chg="mod">
          <ac:chgData name="Wiatr-Rodriguez, Amy (ACL)" userId="c0cc0f9c-2144-4fff-96fa-b7fe924e9c14" providerId="ADAL" clId="{2F811DD2-A1A7-4605-90AA-53662703F63B}" dt="2024-05-14T20:54:30.198" v="9891" actId="20577"/>
          <ac:spMkLst>
            <pc:docMk/>
            <pc:sldMk cId="2436736791" sldId="259"/>
            <ac:spMk id="214" creationId="{00000000-0000-0000-0000-000000000000}"/>
          </ac:spMkLst>
        </pc:spChg>
      </pc:sldChg>
      <pc:sldChg chg="modSp mod modNotesTx">
        <pc:chgData name="Wiatr-Rodriguez, Amy (ACL)" userId="c0cc0f9c-2144-4fff-96fa-b7fe924e9c14" providerId="ADAL" clId="{2F811DD2-A1A7-4605-90AA-53662703F63B}" dt="2024-05-17T18:27:28.433" v="35860" actId="20577"/>
        <pc:sldMkLst>
          <pc:docMk/>
          <pc:sldMk cId="4224951576" sldId="264"/>
        </pc:sldMkLst>
        <pc:spChg chg="mod">
          <ac:chgData name="Wiatr-Rodriguez, Amy (ACL)" userId="c0cc0f9c-2144-4fff-96fa-b7fe924e9c14" providerId="ADAL" clId="{2F811DD2-A1A7-4605-90AA-53662703F63B}" dt="2024-05-17T15:01:26.852" v="32024" actId="122"/>
          <ac:spMkLst>
            <pc:docMk/>
            <pc:sldMk cId="4224951576" sldId="264"/>
            <ac:spMk id="2" creationId="{00000000-0000-0000-0000-000000000000}"/>
          </ac:spMkLst>
        </pc:spChg>
        <pc:spChg chg="mod">
          <ac:chgData name="Wiatr-Rodriguez, Amy (ACL)" userId="c0cc0f9c-2144-4fff-96fa-b7fe924e9c14" providerId="ADAL" clId="{2F811DD2-A1A7-4605-90AA-53662703F63B}" dt="2024-05-17T15:03:17.050" v="32127" actId="20577"/>
          <ac:spMkLst>
            <pc:docMk/>
            <pc:sldMk cId="4224951576" sldId="264"/>
            <ac:spMk id="3" creationId="{00000000-0000-0000-0000-000000000000}"/>
          </ac:spMkLst>
        </pc:spChg>
      </pc:sldChg>
      <pc:sldChg chg="modSp mod modNotesTx">
        <pc:chgData name="Wiatr-Rodriguez, Amy (ACL)" userId="c0cc0f9c-2144-4fff-96fa-b7fe924e9c14" providerId="ADAL" clId="{2F811DD2-A1A7-4605-90AA-53662703F63B}" dt="2024-05-17T18:27:21.797" v="35853" actId="20577"/>
        <pc:sldMkLst>
          <pc:docMk/>
          <pc:sldMk cId="656706905" sldId="265"/>
        </pc:sldMkLst>
        <pc:spChg chg="mod">
          <ac:chgData name="Wiatr-Rodriguez, Amy (ACL)" userId="c0cc0f9c-2144-4fff-96fa-b7fe924e9c14" providerId="ADAL" clId="{2F811DD2-A1A7-4605-90AA-53662703F63B}" dt="2024-05-17T14:48:20.651" v="31192" actId="122"/>
          <ac:spMkLst>
            <pc:docMk/>
            <pc:sldMk cId="656706905" sldId="265"/>
            <ac:spMk id="192" creationId="{00000000-0000-0000-0000-000000000000}"/>
          </ac:spMkLst>
        </pc:spChg>
        <pc:graphicFrameChg chg="mod modGraphic">
          <ac:chgData name="Wiatr-Rodriguez, Amy (ACL)" userId="c0cc0f9c-2144-4fff-96fa-b7fe924e9c14" providerId="ADAL" clId="{2F811DD2-A1A7-4605-90AA-53662703F63B}" dt="2024-05-17T15:00:28.530" v="32023"/>
          <ac:graphicFrameMkLst>
            <pc:docMk/>
            <pc:sldMk cId="656706905" sldId="265"/>
            <ac:graphicFrameMk id="4" creationId="{00000000-0000-0000-0000-000000000000}"/>
          </ac:graphicFrameMkLst>
        </pc:graphicFrameChg>
      </pc:sldChg>
      <pc:sldChg chg="modNotesTx">
        <pc:chgData name="Wiatr-Rodriguez, Amy (ACL)" userId="c0cc0f9c-2144-4fff-96fa-b7fe924e9c14" providerId="ADAL" clId="{2F811DD2-A1A7-4605-90AA-53662703F63B}" dt="2024-05-17T18:29:28.727" v="35923" actId="20577"/>
        <pc:sldMkLst>
          <pc:docMk/>
          <pc:sldMk cId="0" sldId="279"/>
        </pc:sldMkLst>
      </pc:sldChg>
      <pc:sldChg chg="addSp delSp modSp mod modClrScheme chgLayout modNotesTx">
        <pc:chgData name="Wiatr-Rodriguez, Amy (ACL)" userId="c0cc0f9c-2144-4fff-96fa-b7fe924e9c14" providerId="ADAL" clId="{2F811DD2-A1A7-4605-90AA-53662703F63B}" dt="2024-05-17T18:24:51.475" v="35681" actId="20577"/>
        <pc:sldMkLst>
          <pc:docMk/>
          <pc:sldMk cId="270268475" sldId="293"/>
        </pc:sldMkLst>
        <pc:spChg chg="mod ord">
          <ac:chgData name="Wiatr-Rodriguez, Amy (ACL)" userId="c0cc0f9c-2144-4fff-96fa-b7fe924e9c14" providerId="ADAL" clId="{2F811DD2-A1A7-4605-90AA-53662703F63B}" dt="2024-05-14T17:34:29.823" v="4295" actId="700"/>
          <ac:spMkLst>
            <pc:docMk/>
            <pc:sldMk cId="270268475" sldId="293"/>
            <ac:spMk id="2" creationId="{258DB7BE-0702-EB85-D110-E1300E65795B}"/>
          </ac:spMkLst>
        </pc:spChg>
        <pc:spChg chg="add del mod ord">
          <ac:chgData name="Wiatr-Rodriguez, Amy (ACL)" userId="c0cc0f9c-2144-4fff-96fa-b7fe924e9c14" providerId="ADAL" clId="{2F811DD2-A1A7-4605-90AA-53662703F63B}" dt="2024-05-14T17:34:29.823" v="4295" actId="700"/>
          <ac:spMkLst>
            <pc:docMk/>
            <pc:sldMk cId="270268475" sldId="293"/>
            <ac:spMk id="4" creationId="{03A340D4-238D-756F-90B7-D0B18F91C7D3}"/>
          </ac:spMkLst>
        </pc:spChg>
        <pc:spChg chg="add del mod ord">
          <ac:chgData name="Wiatr-Rodriguez, Amy (ACL)" userId="c0cc0f9c-2144-4fff-96fa-b7fe924e9c14" providerId="ADAL" clId="{2F811DD2-A1A7-4605-90AA-53662703F63B}" dt="2024-05-14T17:34:29.823" v="4295" actId="700"/>
          <ac:spMkLst>
            <pc:docMk/>
            <pc:sldMk cId="270268475" sldId="293"/>
            <ac:spMk id="5" creationId="{0317D668-5CF4-7FBC-0EF7-87F82114F9DC}"/>
          </ac:spMkLst>
        </pc:spChg>
      </pc:sldChg>
      <pc:sldChg chg="modCm modNotesTx">
        <pc:chgData name="Wiatr-Rodriguez, Amy (ACL)" userId="c0cc0f9c-2144-4fff-96fa-b7fe924e9c14" providerId="ADAL" clId="{2F811DD2-A1A7-4605-90AA-53662703F63B}" dt="2024-05-17T19:23:26.277" v="36541"/>
        <pc:sldMkLst>
          <pc:docMk/>
          <pc:sldMk cId="3468349836" sldId="294"/>
        </pc:sldMkLst>
      </pc:sldChg>
      <pc:sldChg chg="addSp delSp modSp mod modNotesTx">
        <pc:chgData name="Wiatr-Rodriguez, Amy (ACL)" userId="c0cc0f9c-2144-4fff-96fa-b7fe924e9c14" providerId="ADAL" clId="{2F811DD2-A1A7-4605-90AA-53662703F63B}" dt="2024-05-16T20:31:16.892" v="25234" actId="6549"/>
        <pc:sldMkLst>
          <pc:docMk/>
          <pc:sldMk cId="2415035927" sldId="295"/>
        </pc:sldMkLst>
        <pc:spChg chg="mod">
          <ac:chgData name="Wiatr-Rodriguez, Amy (ACL)" userId="c0cc0f9c-2144-4fff-96fa-b7fe924e9c14" providerId="ADAL" clId="{2F811DD2-A1A7-4605-90AA-53662703F63B}" dt="2024-05-14T20:22:32.963" v="7987" actId="20577"/>
          <ac:spMkLst>
            <pc:docMk/>
            <pc:sldMk cId="2415035927" sldId="295"/>
            <ac:spMk id="7" creationId="{307DD01B-7567-A5EC-F1C2-39B4EF495609}"/>
          </ac:spMkLst>
        </pc:spChg>
        <pc:spChg chg="mod">
          <ac:chgData name="Wiatr-Rodriguez, Amy (ACL)" userId="c0cc0f9c-2144-4fff-96fa-b7fe924e9c14" providerId="ADAL" clId="{2F811DD2-A1A7-4605-90AA-53662703F63B}" dt="2024-05-13T21:49:39.847" v="4213" actId="207"/>
          <ac:spMkLst>
            <pc:docMk/>
            <pc:sldMk cId="2415035927" sldId="295"/>
            <ac:spMk id="9" creationId="{616548FE-0E5A-BC2E-050A-D8935EF967EE}"/>
          </ac:spMkLst>
        </pc:spChg>
        <pc:picChg chg="add del mod">
          <ac:chgData name="Wiatr-Rodriguez, Amy (ACL)" userId="c0cc0f9c-2144-4fff-96fa-b7fe924e9c14" providerId="ADAL" clId="{2F811DD2-A1A7-4605-90AA-53662703F63B}" dt="2024-05-13T21:08:56.925" v="1372"/>
          <ac:picMkLst>
            <pc:docMk/>
            <pc:sldMk cId="2415035927" sldId="295"/>
            <ac:picMk id="3" creationId="{F91D2748-B30E-1C7E-3E71-FE805D7ACC88}"/>
          </ac:picMkLst>
        </pc:picChg>
      </pc:sldChg>
      <pc:sldChg chg="addSp delSp modSp mod modClrScheme chgLayout modNotesTx">
        <pc:chgData name="Wiatr-Rodriguez, Amy (ACL)" userId="c0cc0f9c-2144-4fff-96fa-b7fe924e9c14" providerId="ADAL" clId="{2F811DD2-A1A7-4605-90AA-53662703F63B}" dt="2024-05-16T18:17:12.022" v="20879" actId="20577"/>
        <pc:sldMkLst>
          <pc:docMk/>
          <pc:sldMk cId="193302233" sldId="298"/>
        </pc:sldMkLst>
        <pc:spChg chg="del mod ord">
          <ac:chgData name="Wiatr-Rodriguez, Amy (ACL)" userId="c0cc0f9c-2144-4fff-96fa-b7fe924e9c14" providerId="ADAL" clId="{2F811DD2-A1A7-4605-90AA-53662703F63B}" dt="2024-05-13T21:10:49.912" v="1388" actId="478"/>
          <ac:spMkLst>
            <pc:docMk/>
            <pc:sldMk cId="193302233" sldId="298"/>
            <ac:spMk id="2" creationId="{25CA6593-E77C-13BA-A904-238F547543B5}"/>
          </ac:spMkLst>
        </pc:spChg>
        <pc:spChg chg="add del mod ord">
          <ac:chgData name="Wiatr-Rodriguez, Amy (ACL)" userId="c0cc0f9c-2144-4fff-96fa-b7fe924e9c14" providerId="ADAL" clId="{2F811DD2-A1A7-4605-90AA-53662703F63B}" dt="2024-05-13T21:07:30.698" v="1365" actId="700"/>
          <ac:spMkLst>
            <pc:docMk/>
            <pc:sldMk cId="193302233" sldId="298"/>
            <ac:spMk id="3" creationId="{511BA8E6-0674-59FE-FB9C-DEC2D14EA774}"/>
          </ac:spMkLst>
        </pc:spChg>
        <pc:spChg chg="add del mod ord">
          <ac:chgData name="Wiatr-Rodriguez, Amy (ACL)" userId="c0cc0f9c-2144-4fff-96fa-b7fe924e9c14" providerId="ADAL" clId="{2F811DD2-A1A7-4605-90AA-53662703F63B}" dt="2024-05-13T21:07:30.698" v="1365" actId="700"/>
          <ac:spMkLst>
            <pc:docMk/>
            <pc:sldMk cId="193302233" sldId="298"/>
            <ac:spMk id="4" creationId="{213B9EC3-2FB7-9F49-452B-64B28CBE4AB3}"/>
          </ac:spMkLst>
        </pc:spChg>
        <pc:spChg chg="add del mod ord">
          <ac:chgData name="Wiatr-Rodriguez, Amy (ACL)" userId="c0cc0f9c-2144-4fff-96fa-b7fe924e9c14" providerId="ADAL" clId="{2F811DD2-A1A7-4605-90AA-53662703F63B}" dt="2024-05-13T21:10:53.742" v="1390" actId="478"/>
          <ac:spMkLst>
            <pc:docMk/>
            <pc:sldMk cId="193302233" sldId="298"/>
            <ac:spMk id="5" creationId="{17578C50-0D75-5A80-0F3F-566D9B030AE4}"/>
          </ac:spMkLst>
        </pc:spChg>
        <pc:spChg chg="add del mod ord">
          <ac:chgData name="Wiatr-Rodriguez, Amy (ACL)" userId="c0cc0f9c-2144-4fff-96fa-b7fe924e9c14" providerId="ADAL" clId="{2F811DD2-A1A7-4605-90AA-53662703F63B}" dt="2024-05-13T21:44:17.161" v="4133" actId="478"/>
          <ac:spMkLst>
            <pc:docMk/>
            <pc:sldMk cId="193302233" sldId="298"/>
            <ac:spMk id="6" creationId="{2B2D44BC-8215-1CF8-DABE-0E7BDAFFBD20}"/>
          </ac:spMkLst>
        </pc:spChg>
        <pc:spChg chg="add del mod">
          <ac:chgData name="Wiatr-Rodriguez, Amy (ACL)" userId="c0cc0f9c-2144-4fff-96fa-b7fe924e9c14" providerId="ADAL" clId="{2F811DD2-A1A7-4605-90AA-53662703F63B}" dt="2024-05-13T21:10:51.924" v="1389" actId="478"/>
          <ac:spMkLst>
            <pc:docMk/>
            <pc:sldMk cId="193302233" sldId="298"/>
            <ac:spMk id="8" creationId="{C25B95EA-4015-4083-78FA-B2FF7994935F}"/>
          </ac:spMkLst>
        </pc:spChg>
        <pc:spChg chg="add mod">
          <ac:chgData name="Wiatr-Rodriguez, Amy (ACL)" userId="c0cc0f9c-2144-4fff-96fa-b7fe924e9c14" providerId="ADAL" clId="{2F811DD2-A1A7-4605-90AA-53662703F63B}" dt="2024-05-13T21:44:13.296" v="4132" actId="1076"/>
          <ac:spMkLst>
            <pc:docMk/>
            <pc:sldMk cId="193302233" sldId="298"/>
            <ac:spMk id="9" creationId="{E1677871-D520-0345-73E6-2F0BE74CDF0D}"/>
          </ac:spMkLst>
        </pc:spChg>
      </pc:sldChg>
      <pc:sldChg chg="modCm modNotesTx">
        <pc:chgData name="Wiatr-Rodriguez, Amy (ACL)" userId="c0cc0f9c-2144-4fff-96fa-b7fe924e9c14" providerId="ADAL" clId="{2F811DD2-A1A7-4605-90AA-53662703F63B}" dt="2024-05-17T18:38:36.209" v="35925"/>
        <pc:sldMkLst>
          <pc:docMk/>
          <pc:sldMk cId="2936578380" sldId="299"/>
        </pc:sldMkLst>
      </pc:sldChg>
      <pc:sldChg chg="addSp delSp modSp mod addCm modCm modNotesTx">
        <pc:chgData name="Wiatr-Rodriguez, Amy (ACL)" userId="c0cc0f9c-2144-4fff-96fa-b7fe924e9c14" providerId="ADAL" clId="{2F811DD2-A1A7-4605-90AA-53662703F63B}" dt="2024-05-17T19:11:01.202" v="36528"/>
        <pc:sldMkLst>
          <pc:docMk/>
          <pc:sldMk cId="2490385959" sldId="324"/>
        </pc:sldMkLst>
        <pc:spChg chg="del mod">
          <ac:chgData name="Wiatr-Rodriguez, Amy (ACL)" userId="c0cc0f9c-2144-4fff-96fa-b7fe924e9c14" providerId="ADAL" clId="{2F811DD2-A1A7-4605-90AA-53662703F63B}" dt="2024-05-16T21:06:53.131" v="26649" actId="478"/>
          <ac:spMkLst>
            <pc:docMk/>
            <pc:sldMk cId="2490385959" sldId="324"/>
            <ac:spMk id="3" creationId="{FD67291D-F2E8-8A74-B57F-93AC0B9ED403}"/>
          </ac:spMkLst>
        </pc:spChg>
        <pc:spChg chg="mod">
          <ac:chgData name="Wiatr-Rodriguez, Amy (ACL)" userId="c0cc0f9c-2144-4fff-96fa-b7fe924e9c14" providerId="ADAL" clId="{2F811DD2-A1A7-4605-90AA-53662703F63B}" dt="2024-05-16T21:06:47.918" v="26648" actId="20577"/>
          <ac:spMkLst>
            <pc:docMk/>
            <pc:sldMk cId="2490385959" sldId="324"/>
            <ac:spMk id="9" creationId="{616548FE-0E5A-BC2E-050A-D8935EF967EE}"/>
          </ac:spMkLst>
        </pc:spChg>
        <pc:picChg chg="mod">
          <ac:chgData name="Wiatr-Rodriguez, Amy (ACL)" userId="c0cc0f9c-2144-4fff-96fa-b7fe924e9c14" providerId="ADAL" clId="{2F811DD2-A1A7-4605-90AA-53662703F63B}" dt="2024-05-17T18:03:36.026" v="35636" actId="14100"/>
          <ac:picMkLst>
            <pc:docMk/>
            <pc:sldMk cId="2490385959" sldId="324"/>
            <ac:picMk id="2" creationId="{46216744-FCCB-1554-FE5F-9FA8EA499FE0}"/>
          </ac:picMkLst>
        </pc:picChg>
        <pc:picChg chg="del">
          <ac:chgData name="Wiatr-Rodriguez, Amy (ACL)" userId="c0cc0f9c-2144-4fff-96fa-b7fe924e9c14" providerId="ADAL" clId="{2F811DD2-A1A7-4605-90AA-53662703F63B}" dt="2024-05-16T21:06:28.890" v="26622" actId="478"/>
          <ac:picMkLst>
            <pc:docMk/>
            <pc:sldMk cId="2490385959" sldId="324"/>
            <ac:picMk id="2" creationId="{B33525F9-201C-6AA0-6820-562D7FC51755}"/>
          </ac:picMkLst>
        </pc:picChg>
        <pc:picChg chg="add mod">
          <ac:chgData name="Wiatr-Rodriguez, Amy (ACL)" userId="c0cc0f9c-2144-4fff-96fa-b7fe924e9c14" providerId="ADAL" clId="{2F811DD2-A1A7-4605-90AA-53662703F63B}" dt="2024-05-16T21:07:10.893" v="26653" actId="14100"/>
          <ac:picMkLst>
            <pc:docMk/>
            <pc:sldMk cId="2490385959" sldId="324"/>
            <ac:picMk id="4" creationId="{5C43651D-8021-12CE-309F-61B282049ECE}"/>
          </ac:picMkLst>
        </pc:picChg>
      </pc:sldChg>
      <pc:sldChg chg="modSp mod modNotesTx">
        <pc:chgData name="Wiatr-Rodriguez, Amy (ACL)" userId="c0cc0f9c-2144-4fff-96fa-b7fe924e9c14" providerId="ADAL" clId="{2F811DD2-A1A7-4605-90AA-53662703F63B}" dt="2024-05-17T18:25:02.205" v="35696" actId="20577"/>
        <pc:sldMkLst>
          <pc:docMk/>
          <pc:sldMk cId="3978179930" sldId="331"/>
        </pc:sldMkLst>
        <pc:spChg chg="mod">
          <ac:chgData name="Wiatr-Rodriguez, Amy (ACL)" userId="c0cc0f9c-2144-4fff-96fa-b7fe924e9c14" providerId="ADAL" clId="{2F811DD2-A1A7-4605-90AA-53662703F63B}" dt="2024-05-17T17:57:55.834" v="35502" actId="20577"/>
          <ac:spMkLst>
            <pc:docMk/>
            <pc:sldMk cId="3978179930" sldId="331"/>
            <ac:spMk id="7" creationId="{307DD01B-7567-A5EC-F1C2-39B4EF495609}"/>
          </ac:spMkLst>
        </pc:spChg>
      </pc:sldChg>
      <pc:sldChg chg="modCm modNotesTx">
        <pc:chgData name="Wiatr-Rodriguez, Amy (ACL)" userId="c0cc0f9c-2144-4fff-96fa-b7fe924e9c14" providerId="ADAL" clId="{2F811DD2-A1A7-4605-90AA-53662703F63B}" dt="2024-05-17T19:23:03.609" v="36540" actId="20577"/>
        <pc:sldMkLst>
          <pc:docMk/>
          <pc:sldMk cId="162335222" sldId="343"/>
        </pc:sldMkLst>
      </pc:sldChg>
      <pc:sldChg chg="modSp mod modNotesTx">
        <pc:chgData name="Wiatr-Rodriguez, Amy (ACL)" userId="c0cc0f9c-2144-4fff-96fa-b7fe924e9c14" providerId="ADAL" clId="{2F811DD2-A1A7-4605-90AA-53662703F63B}" dt="2024-05-17T18:25:30.523" v="35723" actId="20577"/>
        <pc:sldMkLst>
          <pc:docMk/>
          <pc:sldMk cId="1102540917" sldId="479"/>
        </pc:sldMkLst>
        <pc:spChg chg="mod">
          <ac:chgData name="Wiatr-Rodriguez, Amy (ACL)" userId="c0cc0f9c-2144-4fff-96fa-b7fe924e9c14" providerId="ADAL" clId="{2F811DD2-A1A7-4605-90AA-53662703F63B}" dt="2024-05-14T19:47:48.276" v="6857" actId="122"/>
          <ac:spMkLst>
            <pc:docMk/>
            <pc:sldMk cId="1102540917" sldId="479"/>
            <ac:spMk id="2" creationId="{00000000-0000-0000-0000-000000000000}"/>
          </ac:spMkLst>
        </pc:spChg>
        <pc:spChg chg="mod">
          <ac:chgData name="Wiatr-Rodriguez, Amy (ACL)" userId="c0cc0f9c-2144-4fff-96fa-b7fe924e9c14" providerId="ADAL" clId="{2F811DD2-A1A7-4605-90AA-53662703F63B}" dt="2024-05-14T20:13:39.365" v="7793" actId="27636"/>
          <ac:spMkLst>
            <pc:docMk/>
            <pc:sldMk cId="1102540917" sldId="479"/>
            <ac:spMk id="3" creationId="{00000000-0000-0000-0000-000000000000}"/>
          </ac:spMkLst>
        </pc:spChg>
      </pc:sldChg>
      <pc:sldChg chg="addSp delSp modSp mod modCm modNotesTx">
        <pc:chgData name="Wiatr-Rodriguez, Amy (ACL)" userId="c0cc0f9c-2144-4fff-96fa-b7fe924e9c14" providerId="ADAL" clId="{2F811DD2-A1A7-4605-90AA-53662703F63B}" dt="2024-05-17T18:28:24.302" v="35888"/>
        <pc:sldMkLst>
          <pc:docMk/>
          <pc:sldMk cId="3606513858" sldId="483"/>
        </pc:sldMkLst>
        <pc:spChg chg="mod ord">
          <ac:chgData name="Wiatr-Rodriguez, Amy (ACL)" userId="c0cc0f9c-2144-4fff-96fa-b7fe924e9c14" providerId="ADAL" clId="{2F811DD2-A1A7-4605-90AA-53662703F63B}" dt="2024-05-17T15:11:43.572" v="32571" actId="166"/>
          <ac:spMkLst>
            <pc:docMk/>
            <pc:sldMk cId="3606513858" sldId="483"/>
            <ac:spMk id="2" creationId="{00000000-0000-0000-0000-000000000000}"/>
          </ac:spMkLst>
        </pc:spChg>
        <pc:graphicFrameChg chg="del modGraphic">
          <ac:chgData name="Wiatr-Rodriguez, Amy (ACL)" userId="c0cc0f9c-2144-4fff-96fa-b7fe924e9c14" providerId="ADAL" clId="{2F811DD2-A1A7-4605-90AA-53662703F63B}" dt="2024-05-17T15:10:18.750" v="32562" actId="478"/>
          <ac:graphicFrameMkLst>
            <pc:docMk/>
            <pc:sldMk cId="3606513858" sldId="483"/>
            <ac:graphicFrameMk id="5" creationId="{00000000-0000-0000-0000-000000000000}"/>
          </ac:graphicFrameMkLst>
        </pc:graphicFrameChg>
        <pc:picChg chg="add mod">
          <ac:chgData name="Wiatr-Rodriguez, Amy (ACL)" userId="c0cc0f9c-2144-4fff-96fa-b7fe924e9c14" providerId="ADAL" clId="{2F811DD2-A1A7-4605-90AA-53662703F63B}" dt="2024-05-17T15:11:59.614" v="32573" actId="1076"/>
          <ac:picMkLst>
            <pc:docMk/>
            <pc:sldMk cId="3606513858" sldId="483"/>
            <ac:picMk id="6" creationId="{2B9B7818-E9B9-0A63-168E-B866DD820FA7}"/>
          </ac:picMkLst>
        </pc:picChg>
      </pc:sldChg>
      <pc:sldChg chg="modSp mod ord addCm modCm modNotesTx">
        <pc:chgData name="Wiatr-Rodriguez, Amy (ACL)" userId="c0cc0f9c-2144-4fff-96fa-b7fe924e9c14" providerId="ADAL" clId="{2F811DD2-A1A7-4605-90AA-53662703F63B}" dt="2024-05-16T20:37:44.113" v="25925" actId="20577"/>
        <pc:sldMkLst>
          <pc:docMk/>
          <pc:sldMk cId="1877829910" sldId="1670"/>
        </pc:sldMkLst>
        <pc:spChg chg="mod">
          <ac:chgData name="Wiatr-Rodriguez, Amy (ACL)" userId="c0cc0f9c-2144-4fff-96fa-b7fe924e9c14" providerId="ADAL" clId="{2F811DD2-A1A7-4605-90AA-53662703F63B}" dt="2024-05-13T21:45:49.996" v="4148" actId="122"/>
          <ac:spMkLst>
            <pc:docMk/>
            <pc:sldMk cId="1877829910" sldId="1670"/>
            <ac:spMk id="2" creationId="{963E3F79-FC76-ECE9-3251-F84B55362F55}"/>
          </ac:spMkLst>
        </pc:spChg>
        <pc:spChg chg="mod">
          <ac:chgData name="Wiatr-Rodriguez, Amy (ACL)" userId="c0cc0f9c-2144-4fff-96fa-b7fe924e9c14" providerId="ADAL" clId="{2F811DD2-A1A7-4605-90AA-53662703F63B}" dt="2024-05-13T21:40:38.518" v="4070" actId="20577"/>
          <ac:spMkLst>
            <pc:docMk/>
            <pc:sldMk cId="1877829910" sldId="1670"/>
            <ac:spMk id="3" creationId="{B6CE741B-15F1-217C-9A29-74E6741E132D}"/>
          </ac:spMkLst>
        </pc:spChg>
      </pc:sldChg>
      <pc:sldChg chg="modSp mod ord modShow addCm modNotesTx">
        <pc:chgData name="Wiatr-Rodriguez, Amy (ACL)" userId="c0cc0f9c-2144-4fff-96fa-b7fe924e9c14" providerId="ADAL" clId="{2F811DD2-A1A7-4605-90AA-53662703F63B}" dt="2024-05-14T19:57:13.949" v="7138"/>
        <pc:sldMkLst>
          <pc:docMk/>
          <pc:sldMk cId="147389249" sldId="1684"/>
        </pc:sldMkLst>
        <pc:spChg chg="mod">
          <ac:chgData name="Wiatr-Rodriguez, Amy (ACL)" userId="c0cc0f9c-2144-4fff-96fa-b7fe924e9c14" providerId="ADAL" clId="{2F811DD2-A1A7-4605-90AA-53662703F63B}" dt="2024-05-14T19:45:04.848" v="6854" actId="122"/>
          <ac:spMkLst>
            <pc:docMk/>
            <pc:sldMk cId="147389249" sldId="1684"/>
            <ac:spMk id="2" creationId="{124CCDFC-B6E8-CA2A-79F6-FBD7D4FECD3D}"/>
          </ac:spMkLst>
        </pc:spChg>
      </pc:sldChg>
      <pc:sldChg chg="modSp mod modNotesTx">
        <pc:chgData name="Wiatr-Rodriguez, Amy (ACL)" userId="c0cc0f9c-2144-4fff-96fa-b7fe924e9c14" providerId="ADAL" clId="{2F811DD2-A1A7-4605-90AA-53662703F63B}" dt="2024-05-17T18:51:52.380" v="36527" actId="122"/>
        <pc:sldMkLst>
          <pc:docMk/>
          <pc:sldMk cId="1157531942" sldId="1795"/>
        </pc:sldMkLst>
        <pc:spChg chg="mod">
          <ac:chgData name="Wiatr-Rodriguez, Amy (ACL)" userId="c0cc0f9c-2144-4fff-96fa-b7fe924e9c14" providerId="ADAL" clId="{2F811DD2-A1A7-4605-90AA-53662703F63B}" dt="2024-05-17T18:51:52.380" v="36527" actId="122"/>
          <ac:spMkLst>
            <pc:docMk/>
            <pc:sldMk cId="1157531942" sldId="1795"/>
            <ac:spMk id="2" creationId="{1BD1D58F-0F49-4F6F-BCCF-376C59F05C25}"/>
          </ac:spMkLst>
        </pc:spChg>
        <pc:spChg chg="mod">
          <ac:chgData name="Wiatr-Rodriguez, Amy (ACL)" userId="c0cc0f9c-2144-4fff-96fa-b7fe924e9c14" providerId="ADAL" clId="{2F811DD2-A1A7-4605-90AA-53662703F63B}" dt="2024-05-17T15:41:41.042" v="35408"/>
          <ac:spMkLst>
            <pc:docMk/>
            <pc:sldMk cId="1157531942" sldId="1795"/>
            <ac:spMk id="3" creationId="{92D4719B-3C40-4007-4E94-863DD39987D0}"/>
          </ac:spMkLst>
        </pc:spChg>
      </pc:sldChg>
      <pc:sldChg chg="modSp add mod modClrScheme chgLayout modNotesTx">
        <pc:chgData name="Wiatr-Rodriguez, Amy (ACL)" userId="c0cc0f9c-2144-4fff-96fa-b7fe924e9c14" providerId="ADAL" clId="{2F811DD2-A1A7-4605-90AA-53662703F63B}" dt="2024-05-17T18:25:13.635" v="35709" actId="20577"/>
        <pc:sldMkLst>
          <pc:docMk/>
          <pc:sldMk cId="3631024581" sldId="1797"/>
        </pc:sldMkLst>
        <pc:spChg chg="mod ord">
          <ac:chgData name="Wiatr-Rodriguez, Amy (ACL)" userId="c0cc0f9c-2144-4fff-96fa-b7fe924e9c14" providerId="ADAL" clId="{2F811DD2-A1A7-4605-90AA-53662703F63B}" dt="2024-05-14T17:53:25.204" v="4319" actId="20577"/>
          <ac:spMkLst>
            <pc:docMk/>
            <pc:sldMk cId="3631024581" sldId="1797"/>
            <ac:spMk id="2" creationId="{FBDEF67F-72B4-D1AA-4A8B-177ACD130778}"/>
          </ac:spMkLst>
        </pc:spChg>
        <pc:spChg chg="mod ord">
          <ac:chgData name="Wiatr-Rodriguez, Amy (ACL)" userId="c0cc0f9c-2144-4fff-96fa-b7fe924e9c14" providerId="ADAL" clId="{2F811DD2-A1A7-4605-90AA-53662703F63B}" dt="2024-05-14T17:56:07.510" v="4325" actId="20577"/>
          <ac:spMkLst>
            <pc:docMk/>
            <pc:sldMk cId="3631024581" sldId="1797"/>
            <ac:spMk id="3" creationId="{814ABA64-08CB-A4E4-B367-66AB6869EBC4}"/>
          </ac:spMkLst>
        </pc:spChg>
        <pc:spChg chg="mod ord">
          <ac:chgData name="Wiatr-Rodriguez, Amy (ACL)" userId="c0cc0f9c-2144-4fff-96fa-b7fe924e9c14" providerId="ADAL" clId="{2F811DD2-A1A7-4605-90AA-53662703F63B}" dt="2024-05-14T17:51:26.048" v="4308" actId="700"/>
          <ac:spMkLst>
            <pc:docMk/>
            <pc:sldMk cId="3631024581" sldId="1797"/>
            <ac:spMk id="4" creationId="{AD2750DC-E336-B38A-FE59-5DDAA7831F20}"/>
          </ac:spMkLst>
        </pc:spChg>
      </pc:sldChg>
      <pc:sldChg chg="addSp delSp modSp mod ord chgLayout modNotesTx">
        <pc:chgData name="Wiatr-Rodriguez, Amy (ACL)" userId="c0cc0f9c-2144-4fff-96fa-b7fe924e9c14" providerId="ADAL" clId="{2F811DD2-A1A7-4605-90AA-53662703F63B}" dt="2024-05-17T18:29:03.117" v="35895" actId="20577"/>
        <pc:sldMkLst>
          <pc:docMk/>
          <pc:sldMk cId="2946561296" sldId="1803"/>
        </pc:sldMkLst>
        <pc:spChg chg="mod ord">
          <ac:chgData name="Wiatr-Rodriguez, Amy (ACL)" userId="c0cc0f9c-2144-4fff-96fa-b7fe924e9c14" providerId="ADAL" clId="{2F811DD2-A1A7-4605-90AA-53662703F63B}" dt="2024-05-17T15:37:55.316" v="35401" actId="700"/>
          <ac:spMkLst>
            <pc:docMk/>
            <pc:sldMk cId="2946561296" sldId="1803"/>
            <ac:spMk id="2" creationId="{BD791DE6-ABE2-07DD-40D4-0081F5544FFE}"/>
          </ac:spMkLst>
        </pc:spChg>
        <pc:spChg chg="add del mod ord">
          <ac:chgData name="Wiatr-Rodriguez, Amy (ACL)" userId="c0cc0f9c-2144-4fff-96fa-b7fe924e9c14" providerId="ADAL" clId="{2F811DD2-A1A7-4605-90AA-53662703F63B}" dt="2024-05-17T15:38:42.636" v="35403" actId="478"/>
          <ac:spMkLst>
            <pc:docMk/>
            <pc:sldMk cId="2946561296" sldId="1803"/>
            <ac:spMk id="3" creationId="{F0026B51-B2E9-6952-0CA5-5FF1AA6C0E69}"/>
          </ac:spMkLst>
        </pc:spChg>
        <pc:spChg chg="mod ord">
          <ac:chgData name="Wiatr-Rodriguez, Amy (ACL)" userId="c0cc0f9c-2144-4fff-96fa-b7fe924e9c14" providerId="ADAL" clId="{2F811DD2-A1A7-4605-90AA-53662703F63B}" dt="2024-05-17T15:37:55.316" v="35401" actId="700"/>
          <ac:spMkLst>
            <pc:docMk/>
            <pc:sldMk cId="2946561296" sldId="1803"/>
            <ac:spMk id="4" creationId="{3552BF3B-F618-6E32-B0F7-ACF36A50B758}"/>
          </ac:spMkLst>
        </pc:spChg>
        <pc:picChg chg="mod ord">
          <ac:chgData name="Wiatr-Rodriguez, Amy (ACL)" userId="c0cc0f9c-2144-4fff-96fa-b7fe924e9c14" providerId="ADAL" clId="{2F811DD2-A1A7-4605-90AA-53662703F63B}" dt="2024-05-17T15:38:50.404" v="35404" actId="14100"/>
          <ac:picMkLst>
            <pc:docMk/>
            <pc:sldMk cId="2946561296" sldId="1803"/>
            <ac:picMk id="6" creationId="{D5ECE066-195D-BE7B-6598-848B905E617E}"/>
          </ac:picMkLst>
        </pc:picChg>
      </pc:sldChg>
      <pc:sldChg chg="modSp mod addCm modCm modNotesTx">
        <pc:chgData name="Wiatr-Rodriguez, Amy (ACL)" userId="c0cc0f9c-2144-4fff-96fa-b7fe924e9c14" providerId="ADAL" clId="{2F811DD2-A1A7-4605-90AA-53662703F63B}" dt="2024-05-17T18:51:24.267" v="36526"/>
        <pc:sldMkLst>
          <pc:docMk/>
          <pc:sldMk cId="2490477400" sldId="1867"/>
        </pc:sldMkLst>
        <pc:spChg chg="mod">
          <ac:chgData name="Wiatr-Rodriguez, Amy (ACL)" userId="c0cc0f9c-2144-4fff-96fa-b7fe924e9c14" providerId="ADAL" clId="{2F811DD2-A1A7-4605-90AA-53662703F63B}" dt="2024-05-14T19:07:20.684" v="4639" actId="20577"/>
          <ac:spMkLst>
            <pc:docMk/>
            <pc:sldMk cId="2490477400" sldId="1867"/>
            <ac:spMk id="2" creationId="{D51F32F6-3FAD-C8ED-338B-D78F7CE1926A}"/>
          </ac:spMkLst>
        </pc:spChg>
        <pc:spChg chg="mod">
          <ac:chgData name="Wiatr-Rodriguez, Amy (ACL)" userId="c0cc0f9c-2144-4fff-96fa-b7fe924e9c14" providerId="ADAL" clId="{2F811DD2-A1A7-4605-90AA-53662703F63B}" dt="2024-05-14T23:28:52.907" v="16307" actId="6549"/>
          <ac:spMkLst>
            <pc:docMk/>
            <pc:sldMk cId="2490477400" sldId="1867"/>
            <ac:spMk id="3" creationId="{E2E58223-F3C8-10D1-B6CD-501FA88C69AD}"/>
          </ac:spMkLst>
        </pc:spChg>
        <pc:spChg chg="mod">
          <ac:chgData name="Wiatr-Rodriguez, Amy (ACL)" userId="c0cc0f9c-2144-4fff-96fa-b7fe924e9c14" providerId="ADAL" clId="{2F811DD2-A1A7-4605-90AA-53662703F63B}" dt="2024-05-14T23:28:57.798" v="16310" actId="6549"/>
          <ac:spMkLst>
            <pc:docMk/>
            <pc:sldMk cId="2490477400" sldId="1867"/>
            <ac:spMk id="5" creationId="{D36DA0FF-A30F-7247-1709-542F1F96F8CE}"/>
          </ac:spMkLst>
        </pc:spChg>
      </pc:sldChg>
      <pc:sldChg chg="delSp modSp mod modClrScheme chgLayout modNotesTx">
        <pc:chgData name="Wiatr-Rodriguez, Amy (ACL)" userId="c0cc0f9c-2144-4fff-96fa-b7fe924e9c14" providerId="ADAL" clId="{2F811DD2-A1A7-4605-90AA-53662703F63B}" dt="2024-05-17T18:25:36.028" v="35730" actId="20577"/>
        <pc:sldMkLst>
          <pc:docMk/>
          <pc:sldMk cId="2440100348" sldId="1868"/>
        </pc:sldMkLst>
        <pc:spChg chg="mod ord">
          <ac:chgData name="Wiatr-Rodriguez, Amy (ACL)" userId="c0cc0f9c-2144-4fff-96fa-b7fe924e9c14" providerId="ADAL" clId="{2F811DD2-A1A7-4605-90AA-53662703F63B}" dt="2024-05-16T22:35:59.248" v="27281" actId="113"/>
          <ac:spMkLst>
            <pc:docMk/>
            <pc:sldMk cId="2440100348" sldId="1868"/>
            <ac:spMk id="2" creationId="{194CB047-718D-F5E4-82E3-7F488F445C22}"/>
          </ac:spMkLst>
        </pc:spChg>
        <pc:spChg chg="del mod ord">
          <ac:chgData name="Wiatr-Rodriguez, Amy (ACL)" userId="c0cc0f9c-2144-4fff-96fa-b7fe924e9c14" providerId="ADAL" clId="{2F811DD2-A1A7-4605-90AA-53662703F63B}" dt="2024-05-16T21:20:54.170" v="27236" actId="478"/>
          <ac:spMkLst>
            <pc:docMk/>
            <pc:sldMk cId="2440100348" sldId="1868"/>
            <ac:spMk id="3" creationId="{3FEB8991-F7FB-FF94-771A-5244608A3F53}"/>
          </ac:spMkLst>
        </pc:spChg>
        <pc:spChg chg="mod ord">
          <ac:chgData name="Wiatr-Rodriguez, Amy (ACL)" userId="c0cc0f9c-2144-4fff-96fa-b7fe924e9c14" providerId="ADAL" clId="{2F811DD2-A1A7-4605-90AA-53662703F63B}" dt="2024-05-16T21:20:51.119" v="27235" actId="700"/>
          <ac:spMkLst>
            <pc:docMk/>
            <pc:sldMk cId="2440100348" sldId="1868"/>
            <ac:spMk id="5" creationId="{B1693F5A-868A-2A5A-3DB5-560A2A920777}"/>
          </ac:spMkLst>
        </pc:spChg>
      </pc:sldChg>
      <pc:sldChg chg="modSp mod modNotesTx">
        <pc:chgData name="Wiatr-Rodriguez, Amy (ACL)" userId="c0cc0f9c-2144-4fff-96fa-b7fe924e9c14" providerId="ADAL" clId="{2F811DD2-A1A7-4605-90AA-53662703F63B}" dt="2024-05-17T18:25:55.134" v="35754" actId="20577"/>
        <pc:sldMkLst>
          <pc:docMk/>
          <pc:sldMk cId="2867334363" sldId="1869"/>
        </pc:sldMkLst>
        <pc:spChg chg="mod">
          <ac:chgData name="Wiatr-Rodriguez, Amy (ACL)" userId="c0cc0f9c-2144-4fff-96fa-b7fe924e9c14" providerId="ADAL" clId="{2F811DD2-A1A7-4605-90AA-53662703F63B}" dt="2024-05-14T23:29:39.171" v="16339" actId="20577"/>
          <ac:spMkLst>
            <pc:docMk/>
            <pc:sldMk cId="2867334363" sldId="1869"/>
            <ac:spMk id="2" creationId="{419B36D9-DA55-CBAA-6E7D-A7DC79BDE264}"/>
          </ac:spMkLst>
        </pc:spChg>
        <pc:spChg chg="mod">
          <ac:chgData name="Wiatr-Rodriguez, Amy (ACL)" userId="c0cc0f9c-2144-4fff-96fa-b7fe924e9c14" providerId="ADAL" clId="{2F811DD2-A1A7-4605-90AA-53662703F63B}" dt="2024-05-14T23:36:19.629" v="17186" actId="20577"/>
          <ac:spMkLst>
            <pc:docMk/>
            <pc:sldMk cId="2867334363" sldId="1869"/>
            <ac:spMk id="3" creationId="{E778F05B-F9FA-4267-4E84-92190023FF1E}"/>
          </ac:spMkLst>
        </pc:spChg>
      </pc:sldChg>
      <pc:sldChg chg="modSp mod modNotesTx">
        <pc:chgData name="Wiatr-Rodriguez, Amy (ACL)" userId="c0cc0f9c-2144-4fff-96fa-b7fe924e9c14" providerId="ADAL" clId="{2F811DD2-A1A7-4605-90AA-53662703F63B}" dt="2024-05-17T18:27:03.516" v="35830" actId="20577"/>
        <pc:sldMkLst>
          <pc:docMk/>
          <pc:sldMk cId="2775064938" sldId="1870"/>
        </pc:sldMkLst>
        <pc:spChg chg="mod">
          <ac:chgData name="Wiatr-Rodriguez, Amy (ACL)" userId="c0cc0f9c-2144-4fff-96fa-b7fe924e9c14" providerId="ADAL" clId="{2F811DD2-A1A7-4605-90AA-53662703F63B}" dt="2024-05-17T14:42:41.219" v="30625" actId="122"/>
          <ac:spMkLst>
            <pc:docMk/>
            <pc:sldMk cId="2775064938" sldId="1870"/>
            <ac:spMk id="2" creationId="{FBCC903C-00CC-1C0E-490E-18822F71A4BB}"/>
          </ac:spMkLst>
        </pc:spChg>
      </pc:sldChg>
      <pc:sldChg chg="modSp mod ord modNotesTx">
        <pc:chgData name="Wiatr-Rodriguez, Amy (ACL)" userId="c0cc0f9c-2144-4fff-96fa-b7fe924e9c14" providerId="ADAL" clId="{2F811DD2-A1A7-4605-90AA-53662703F63B}" dt="2024-05-17T18:26:51.276" v="35814" actId="20577"/>
        <pc:sldMkLst>
          <pc:docMk/>
          <pc:sldMk cId="4175166001" sldId="1871"/>
        </pc:sldMkLst>
        <pc:spChg chg="mod">
          <ac:chgData name="Wiatr-Rodriguez, Amy (ACL)" userId="c0cc0f9c-2144-4fff-96fa-b7fe924e9c14" providerId="ADAL" clId="{2F811DD2-A1A7-4605-90AA-53662703F63B}" dt="2024-05-17T14:32:32.157" v="29996" actId="122"/>
          <ac:spMkLst>
            <pc:docMk/>
            <pc:sldMk cId="4175166001" sldId="1871"/>
            <ac:spMk id="2" creationId="{243241B6-BFFA-9C43-AC27-3CB3A14D29D0}"/>
          </ac:spMkLst>
        </pc:spChg>
      </pc:sldChg>
      <pc:sldChg chg="modSp mod modNotesTx">
        <pc:chgData name="Wiatr-Rodriguez, Amy (ACL)" userId="c0cc0f9c-2144-4fff-96fa-b7fe924e9c14" providerId="ADAL" clId="{2F811DD2-A1A7-4605-90AA-53662703F63B}" dt="2024-05-17T18:26:27.827" v="35787" actId="20577"/>
        <pc:sldMkLst>
          <pc:docMk/>
          <pc:sldMk cId="2593059514" sldId="1872"/>
        </pc:sldMkLst>
        <pc:spChg chg="mod">
          <ac:chgData name="Wiatr-Rodriguez, Amy (ACL)" userId="c0cc0f9c-2144-4fff-96fa-b7fe924e9c14" providerId="ADAL" clId="{2F811DD2-A1A7-4605-90AA-53662703F63B}" dt="2024-05-17T18:26:23.559" v="35780" actId="122"/>
          <ac:spMkLst>
            <pc:docMk/>
            <pc:sldMk cId="2593059514" sldId="1872"/>
            <ac:spMk id="2" creationId="{34052371-4F3E-D884-CBA7-DDCCDA5826F1}"/>
          </ac:spMkLst>
        </pc:spChg>
        <pc:spChg chg="mod">
          <ac:chgData name="Wiatr-Rodriguez, Amy (ACL)" userId="c0cc0f9c-2144-4fff-96fa-b7fe924e9c14" providerId="ADAL" clId="{2F811DD2-A1A7-4605-90AA-53662703F63B}" dt="2024-05-16T22:47:51.341" v="27501" actId="20577"/>
          <ac:spMkLst>
            <pc:docMk/>
            <pc:sldMk cId="2593059514" sldId="1872"/>
            <ac:spMk id="3" creationId="{10A817F0-2129-6057-83A8-FB9D1D3ED783}"/>
          </ac:spMkLst>
        </pc:spChg>
      </pc:sldChg>
      <pc:sldChg chg="modSp mod modNotesTx">
        <pc:chgData name="Wiatr-Rodriguez, Amy (ACL)" userId="c0cc0f9c-2144-4fff-96fa-b7fe924e9c14" providerId="ADAL" clId="{2F811DD2-A1A7-4605-90AA-53662703F63B}" dt="2024-05-17T18:26:34.229" v="35794" actId="20577"/>
        <pc:sldMkLst>
          <pc:docMk/>
          <pc:sldMk cId="2027784929" sldId="1873"/>
        </pc:sldMkLst>
        <pc:spChg chg="mod">
          <ac:chgData name="Wiatr-Rodriguez, Amy (ACL)" userId="c0cc0f9c-2144-4fff-96fa-b7fe924e9c14" providerId="ADAL" clId="{2F811DD2-A1A7-4605-90AA-53662703F63B}" dt="2024-05-17T13:47:39.696" v="27885" actId="20577"/>
          <ac:spMkLst>
            <pc:docMk/>
            <pc:sldMk cId="2027784929" sldId="1873"/>
            <ac:spMk id="3" creationId="{549686FE-563F-0833-2597-2B2A795A8438}"/>
          </ac:spMkLst>
        </pc:spChg>
      </pc:sldChg>
      <pc:sldChg chg="modSp mod modNotesTx">
        <pc:chgData name="Wiatr-Rodriguez, Amy (ACL)" userId="c0cc0f9c-2144-4fff-96fa-b7fe924e9c14" providerId="ADAL" clId="{2F811DD2-A1A7-4605-90AA-53662703F63B}" dt="2024-05-17T18:26:44.924" v="35807" actId="20577"/>
        <pc:sldMkLst>
          <pc:docMk/>
          <pc:sldMk cId="3327662538" sldId="1874"/>
        </pc:sldMkLst>
        <pc:spChg chg="mod">
          <ac:chgData name="Wiatr-Rodriguez, Amy (ACL)" userId="c0cc0f9c-2144-4fff-96fa-b7fe924e9c14" providerId="ADAL" clId="{2F811DD2-A1A7-4605-90AA-53662703F63B}" dt="2024-05-17T14:10:51.770" v="29908" actId="122"/>
          <ac:spMkLst>
            <pc:docMk/>
            <pc:sldMk cId="3327662538" sldId="1874"/>
            <ac:spMk id="2" creationId="{30269235-573A-7355-4292-82C004A66883}"/>
          </ac:spMkLst>
        </pc:spChg>
      </pc:sldChg>
      <pc:sldChg chg="modSp mod modNotesTx">
        <pc:chgData name="Wiatr-Rodriguez, Amy (ACL)" userId="c0cc0f9c-2144-4fff-96fa-b7fe924e9c14" providerId="ADAL" clId="{2F811DD2-A1A7-4605-90AA-53662703F63B}" dt="2024-05-17T18:26:55.652" v="35820" actId="20577"/>
        <pc:sldMkLst>
          <pc:docMk/>
          <pc:sldMk cId="551594704" sldId="1875"/>
        </pc:sldMkLst>
        <pc:spChg chg="mod">
          <ac:chgData name="Wiatr-Rodriguez, Amy (ACL)" userId="c0cc0f9c-2144-4fff-96fa-b7fe924e9c14" providerId="ADAL" clId="{2F811DD2-A1A7-4605-90AA-53662703F63B}" dt="2024-05-17T14:39:05.646" v="30544" actId="122"/>
          <ac:spMkLst>
            <pc:docMk/>
            <pc:sldMk cId="551594704" sldId="1875"/>
            <ac:spMk id="2" creationId="{4B06DC39-993E-AA05-AE68-0062E1AC0064}"/>
          </ac:spMkLst>
        </pc:spChg>
        <pc:spChg chg="mod">
          <ac:chgData name="Wiatr-Rodriguez, Amy (ACL)" userId="c0cc0f9c-2144-4fff-96fa-b7fe924e9c14" providerId="ADAL" clId="{2F811DD2-A1A7-4605-90AA-53662703F63B}" dt="2024-05-17T14:41:46.057" v="30601" actId="20577"/>
          <ac:spMkLst>
            <pc:docMk/>
            <pc:sldMk cId="551594704" sldId="1875"/>
            <ac:spMk id="3" creationId="{2AB96A21-388F-E100-6530-3883257E9DAF}"/>
          </ac:spMkLst>
        </pc:spChg>
      </pc:sldChg>
      <pc:sldChg chg="addSp delSp modSp mod modClrScheme chgLayout modNotesTx">
        <pc:chgData name="Wiatr-Rodriguez, Amy (ACL)" userId="c0cc0f9c-2144-4fff-96fa-b7fe924e9c14" providerId="ADAL" clId="{2F811DD2-A1A7-4605-90AA-53662703F63B}" dt="2024-05-16T20:05:20.034" v="22854" actId="20577"/>
        <pc:sldMkLst>
          <pc:docMk/>
          <pc:sldMk cId="3512492620" sldId="1876"/>
        </pc:sldMkLst>
        <pc:spChg chg="mod ord">
          <ac:chgData name="Wiatr-Rodriguez, Amy (ACL)" userId="c0cc0f9c-2144-4fff-96fa-b7fe924e9c14" providerId="ADAL" clId="{2F811DD2-A1A7-4605-90AA-53662703F63B}" dt="2024-05-14T20:20:46.596" v="7943" actId="20577"/>
          <ac:spMkLst>
            <pc:docMk/>
            <pc:sldMk cId="3512492620" sldId="1876"/>
            <ac:spMk id="2" creationId="{C7D7884B-4CD6-F297-0C51-4A9283FA99CE}"/>
          </ac:spMkLst>
        </pc:spChg>
        <pc:spChg chg="add mod ord">
          <ac:chgData name="Wiatr-Rodriguez, Amy (ACL)" userId="c0cc0f9c-2144-4fff-96fa-b7fe924e9c14" providerId="ADAL" clId="{2F811DD2-A1A7-4605-90AA-53662703F63B}" dt="2024-05-13T21:51:07.562" v="4230" actId="6549"/>
          <ac:spMkLst>
            <pc:docMk/>
            <pc:sldMk cId="3512492620" sldId="1876"/>
            <ac:spMk id="3" creationId="{19710939-946D-AD70-F8EE-2AA41A436D75}"/>
          </ac:spMkLst>
        </pc:spChg>
        <pc:spChg chg="add del mod">
          <ac:chgData name="Wiatr-Rodriguez, Amy (ACL)" userId="c0cc0f9c-2144-4fff-96fa-b7fe924e9c14" providerId="ADAL" clId="{2F811DD2-A1A7-4605-90AA-53662703F63B}" dt="2024-05-13T21:47:59.363" v="4182" actId="478"/>
          <ac:spMkLst>
            <pc:docMk/>
            <pc:sldMk cId="3512492620" sldId="1876"/>
            <ac:spMk id="4" creationId="{DFF12842-DAFF-A9BE-49CD-967A566EDFA8}"/>
          </ac:spMkLst>
        </pc:spChg>
        <pc:spChg chg="mod">
          <ac:chgData name="Wiatr-Rodriguez, Amy (ACL)" userId="c0cc0f9c-2144-4fff-96fa-b7fe924e9c14" providerId="ADAL" clId="{2F811DD2-A1A7-4605-90AA-53662703F63B}" dt="2024-05-13T21:46:33.897" v="4153" actId="21"/>
          <ac:spMkLst>
            <pc:docMk/>
            <pc:sldMk cId="3512492620" sldId="1876"/>
            <ac:spMk id="6" creationId="{F70CBCD6-5BF0-4FCA-0D92-2332A67C94A4}"/>
          </ac:spMkLst>
        </pc:spChg>
        <pc:picChg chg="add del mod">
          <ac:chgData name="Wiatr-Rodriguez, Amy (ACL)" userId="c0cc0f9c-2144-4fff-96fa-b7fe924e9c14" providerId="ADAL" clId="{2F811DD2-A1A7-4605-90AA-53662703F63B}" dt="2024-05-13T21:47:29.790" v="4161" actId="478"/>
          <ac:picMkLst>
            <pc:docMk/>
            <pc:sldMk cId="3512492620" sldId="1876"/>
            <ac:picMk id="5" creationId="{1D9C3897-8A9D-8BAE-B46A-8E243786D0BB}"/>
          </ac:picMkLst>
        </pc:picChg>
        <pc:picChg chg="add del">
          <ac:chgData name="Wiatr-Rodriguez, Amy (ACL)" userId="c0cc0f9c-2144-4fff-96fa-b7fe924e9c14" providerId="ADAL" clId="{2F811DD2-A1A7-4605-90AA-53662703F63B}" dt="2024-05-13T21:48:14" v="4186"/>
          <ac:picMkLst>
            <pc:docMk/>
            <pc:sldMk cId="3512492620" sldId="1876"/>
            <ac:picMk id="7" creationId="{CE284420-46F5-A966-BE21-D2E3654DEFB1}"/>
          </ac:picMkLst>
        </pc:picChg>
      </pc:sldChg>
      <pc:sldChg chg="addSp delSp modSp mod modClrScheme chgLayout modNotesTx">
        <pc:chgData name="Wiatr-Rodriguez, Amy (ACL)" userId="c0cc0f9c-2144-4fff-96fa-b7fe924e9c14" providerId="ADAL" clId="{2F811DD2-A1A7-4605-90AA-53662703F63B}" dt="2024-05-17T18:24:37.788" v="35665" actId="20577"/>
        <pc:sldMkLst>
          <pc:docMk/>
          <pc:sldMk cId="1962231663" sldId="1877"/>
        </pc:sldMkLst>
        <pc:spChg chg="mod ord">
          <ac:chgData name="Wiatr-Rodriguez, Amy (ACL)" userId="c0cc0f9c-2144-4fff-96fa-b7fe924e9c14" providerId="ADAL" clId="{2F811DD2-A1A7-4605-90AA-53662703F63B}" dt="2024-05-14T17:25:49.013" v="4284" actId="20577"/>
          <ac:spMkLst>
            <pc:docMk/>
            <pc:sldMk cId="1962231663" sldId="1877"/>
            <ac:spMk id="2" creationId="{B046BA30-5222-D7F3-4E82-A52B8929103F}"/>
          </ac:spMkLst>
        </pc:spChg>
        <pc:spChg chg="del mod">
          <ac:chgData name="Wiatr-Rodriguez, Amy (ACL)" userId="c0cc0f9c-2144-4fff-96fa-b7fe924e9c14" providerId="ADAL" clId="{2F811DD2-A1A7-4605-90AA-53662703F63B}" dt="2024-05-14T17:26:10.234" v="4287" actId="478"/>
          <ac:spMkLst>
            <pc:docMk/>
            <pc:sldMk cId="1962231663" sldId="1877"/>
            <ac:spMk id="4" creationId="{9FE5CFD9-3DBD-BB59-E570-BB52687EA378}"/>
          </ac:spMkLst>
        </pc:spChg>
        <pc:spChg chg="add mod ord">
          <ac:chgData name="Wiatr-Rodriguez, Amy (ACL)" userId="c0cc0f9c-2144-4fff-96fa-b7fe924e9c14" providerId="ADAL" clId="{2F811DD2-A1A7-4605-90AA-53662703F63B}" dt="2024-05-14T17:26:24.290" v="4293" actId="12"/>
          <ac:spMkLst>
            <pc:docMk/>
            <pc:sldMk cId="1962231663" sldId="1877"/>
            <ac:spMk id="5" creationId="{2014C5E0-1BD6-040C-7138-435BD3920435}"/>
          </ac:spMkLst>
        </pc:spChg>
        <pc:picChg chg="del mod">
          <ac:chgData name="Wiatr-Rodriguez, Amy (ACL)" userId="c0cc0f9c-2144-4fff-96fa-b7fe924e9c14" providerId="ADAL" clId="{2F811DD2-A1A7-4605-90AA-53662703F63B}" dt="2024-05-14T17:23:45.980" v="4268" actId="478"/>
          <ac:picMkLst>
            <pc:docMk/>
            <pc:sldMk cId="1962231663" sldId="1877"/>
            <ac:picMk id="3" creationId="{7651F660-BEF7-1BCD-F550-8526BC4E04E5}"/>
          </ac:picMkLst>
        </pc:picChg>
      </pc:sldChg>
      <pc:sldChg chg="modSp add ord modNotesTx">
        <pc:chgData name="Wiatr-Rodriguez, Amy (ACL)" userId="c0cc0f9c-2144-4fff-96fa-b7fe924e9c14" providerId="ADAL" clId="{2F811DD2-A1A7-4605-90AA-53662703F63B}" dt="2024-05-17T18:24:44.835" v="35674" actId="20577"/>
        <pc:sldMkLst>
          <pc:docMk/>
          <pc:sldMk cId="4163614329" sldId="1878"/>
        </pc:sldMkLst>
        <pc:spChg chg="mod">
          <ac:chgData name="Wiatr-Rodriguez, Amy (ACL)" userId="c0cc0f9c-2144-4fff-96fa-b7fe924e9c14" providerId="ADAL" clId="{2F811DD2-A1A7-4605-90AA-53662703F63B}" dt="2024-05-14T17:36:31.805" v="4298" actId="1076"/>
          <ac:spMkLst>
            <pc:docMk/>
            <pc:sldMk cId="4163614329" sldId="1878"/>
            <ac:spMk id="2" creationId="{963E3F79-FC76-ECE9-3251-F84B55362F55}"/>
          </ac:spMkLst>
        </pc:spChg>
        <pc:spChg chg="mod">
          <ac:chgData name="Wiatr-Rodriguez, Amy (ACL)" userId="c0cc0f9c-2144-4fff-96fa-b7fe924e9c14" providerId="ADAL" clId="{2F811DD2-A1A7-4605-90AA-53662703F63B}" dt="2024-05-14T17:40:26.482" v="4305" actId="14100"/>
          <ac:spMkLst>
            <pc:docMk/>
            <pc:sldMk cId="4163614329" sldId="1878"/>
            <ac:spMk id="3" creationId="{B6CE741B-15F1-217C-9A29-74E6741E132D}"/>
          </ac:spMkLst>
        </pc:spChg>
      </pc:sldChg>
      <pc:sldChg chg="modSp add mod modNotesTx">
        <pc:chgData name="Wiatr-Rodriguez, Amy (ACL)" userId="c0cc0f9c-2144-4fff-96fa-b7fe924e9c14" providerId="ADAL" clId="{2F811DD2-A1A7-4605-90AA-53662703F63B}" dt="2024-05-17T18:25:45.339" v="35742" actId="20577"/>
        <pc:sldMkLst>
          <pc:docMk/>
          <pc:sldMk cId="619729409" sldId="1879"/>
        </pc:sldMkLst>
        <pc:spChg chg="mod">
          <ac:chgData name="Wiatr-Rodriguez, Amy (ACL)" userId="c0cc0f9c-2144-4fff-96fa-b7fe924e9c14" providerId="ADAL" clId="{2F811DD2-A1A7-4605-90AA-53662703F63B}" dt="2024-05-14T21:55:38.245" v="13157" actId="122"/>
          <ac:spMkLst>
            <pc:docMk/>
            <pc:sldMk cId="619729409" sldId="1879"/>
            <ac:spMk id="2" creationId="{194CB047-718D-F5E4-82E3-7F488F445C22}"/>
          </ac:spMkLst>
        </pc:spChg>
        <pc:spChg chg="mod">
          <ac:chgData name="Wiatr-Rodriguez, Amy (ACL)" userId="c0cc0f9c-2144-4fff-96fa-b7fe924e9c14" providerId="ADAL" clId="{2F811DD2-A1A7-4605-90AA-53662703F63B}" dt="2024-05-14T22:02:31.187" v="13517" actId="5793"/>
          <ac:spMkLst>
            <pc:docMk/>
            <pc:sldMk cId="619729409" sldId="1879"/>
            <ac:spMk id="3" creationId="{3FEB8991-F7FB-FF94-771A-5244608A3F53}"/>
          </ac:spMkLst>
        </pc:spChg>
      </pc:sldChg>
      <pc:sldChg chg="modSp add mod modNotesTx">
        <pc:chgData name="Wiatr-Rodriguez, Amy (ACL)" userId="c0cc0f9c-2144-4fff-96fa-b7fe924e9c14" providerId="ADAL" clId="{2F811DD2-A1A7-4605-90AA-53662703F63B}" dt="2024-05-17T18:25:50.406" v="35748" actId="20577"/>
        <pc:sldMkLst>
          <pc:docMk/>
          <pc:sldMk cId="4017674507" sldId="1880"/>
        </pc:sldMkLst>
        <pc:spChg chg="mod">
          <ac:chgData name="Wiatr-Rodriguez, Amy (ACL)" userId="c0cc0f9c-2144-4fff-96fa-b7fe924e9c14" providerId="ADAL" clId="{2F811DD2-A1A7-4605-90AA-53662703F63B}" dt="2024-05-14T22:02:17.386" v="13514" actId="20577"/>
          <ac:spMkLst>
            <pc:docMk/>
            <pc:sldMk cId="4017674507" sldId="1880"/>
            <ac:spMk id="2" creationId="{194CB047-718D-F5E4-82E3-7F488F445C22}"/>
          </ac:spMkLst>
        </pc:spChg>
        <pc:spChg chg="mod">
          <ac:chgData name="Wiatr-Rodriguez, Amy (ACL)" userId="c0cc0f9c-2144-4fff-96fa-b7fe924e9c14" providerId="ADAL" clId="{2F811DD2-A1A7-4605-90AA-53662703F63B}" dt="2024-05-14T23:06:27.466" v="14533" actId="20577"/>
          <ac:spMkLst>
            <pc:docMk/>
            <pc:sldMk cId="4017674507" sldId="1880"/>
            <ac:spMk id="3" creationId="{3FEB8991-F7FB-FF94-771A-5244608A3F53}"/>
          </ac:spMkLst>
        </pc:spChg>
      </pc:sldChg>
      <pc:sldChg chg="modSp add mod modNotesTx">
        <pc:chgData name="Wiatr-Rodriguez, Amy (ACL)" userId="c0cc0f9c-2144-4fff-96fa-b7fe924e9c14" providerId="ADAL" clId="{2F811DD2-A1A7-4605-90AA-53662703F63B}" dt="2024-05-17T18:26:04.652" v="35766" actId="20577"/>
        <pc:sldMkLst>
          <pc:docMk/>
          <pc:sldMk cId="78761509" sldId="1881"/>
        </pc:sldMkLst>
        <pc:spChg chg="mod">
          <ac:chgData name="Wiatr-Rodriguez, Amy (ACL)" userId="c0cc0f9c-2144-4fff-96fa-b7fe924e9c14" providerId="ADAL" clId="{2F811DD2-A1A7-4605-90AA-53662703F63B}" dt="2024-05-16T20:40:33.277" v="26053" actId="20577"/>
          <ac:spMkLst>
            <pc:docMk/>
            <pc:sldMk cId="78761509" sldId="1881"/>
            <ac:spMk id="3" creationId="{E778F05B-F9FA-4267-4E84-92190023FF1E}"/>
          </ac:spMkLst>
        </pc:spChg>
      </pc:sldChg>
      <pc:sldChg chg="modSp add mod modNotesTx">
        <pc:chgData name="Wiatr-Rodriguez, Amy (ACL)" userId="c0cc0f9c-2144-4fff-96fa-b7fe924e9c14" providerId="ADAL" clId="{2F811DD2-A1A7-4605-90AA-53662703F63B}" dt="2024-05-17T18:25:59.660" v="35760" actId="20577"/>
        <pc:sldMkLst>
          <pc:docMk/>
          <pc:sldMk cId="988585701" sldId="1882"/>
        </pc:sldMkLst>
        <pc:spChg chg="mod">
          <ac:chgData name="Wiatr-Rodriguez, Amy (ACL)" userId="c0cc0f9c-2144-4fff-96fa-b7fe924e9c14" providerId="ADAL" clId="{2F811DD2-A1A7-4605-90AA-53662703F63B}" dt="2024-05-14T23:39:35.549" v="17461" actId="20577"/>
          <ac:spMkLst>
            <pc:docMk/>
            <pc:sldMk cId="988585701" sldId="1882"/>
            <ac:spMk id="2" creationId="{419B36D9-DA55-CBAA-6E7D-A7DC79BDE264}"/>
          </ac:spMkLst>
        </pc:spChg>
        <pc:spChg chg="mod">
          <ac:chgData name="Wiatr-Rodriguez, Amy (ACL)" userId="c0cc0f9c-2144-4fff-96fa-b7fe924e9c14" providerId="ADAL" clId="{2F811DD2-A1A7-4605-90AA-53662703F63B}" dt="2024-05-15T00:03:43.118" v="19265" actId="20577"/>
          <ac:spMkLst>
            <pc:docMk/>
            <pc:sldMk cId="988585701" sldId="1882"/>
            <ac:spMk id="3" creationId="{E778F05B-F9FA-4267-4E84-92190023FF1E}"/>
          </ac:spMkLst>
        </pc:spChg>
      </pc:sldChg>
      <pc:sldChg chg="modSp add mod modNotesTx">
        <pc:chgData name="Wiatr-Rodriguez, Amy (ACL)" userId="c0cc0f9c-2144-4fff-96fa-b7fe924e9c14" providerId="ADAL" clId="{2F811DD2-A1A7-4605-90AA-53662703F63B}" dt="2024-05-17T18:26:09.948" v="35772" actId="20577"/>
        <pc:sldMkLst>
          <pc:docMk/>
          <pc:sldMk cId="1465290259" sldId="1883"/>
        </pc:sldMkLst>
        <pc:spChg chg="mod">
          <ac:chgData name="Wiatr-Rodriguez, Amy (ACL)" userId="c0cc0f9c-2144-4fff-96fa-b7fe924e9c14" providerId="ADAL" clId="{2F811DD2-A1A7-4605-90AA-53662703F63B}" dt="2024-05-16T20:43:12.444" v="26082" actId="20577"/>
          <ac:spMkLst>
            <pc:docMk/>
            <pc:sldMk cId="1465290259" sldId="1883"/>
            <ac:spMk id="2" creationId="{419B36D9-DA55-CBAA-6E7D-A7DC79BDE264}"/>
          </ac:spMkLst>
        </pc:spChg>
        <pc:spChg chg="mod">
          <ac:chgData name="Wiatr-Rodriguez, Amy (ACL)" userId="c0cc0f9c-2144-4fff-96fa-b7fe924e9c14" providerId="ADAL" clId="{2F811DD2-A1A7-4605-90AA-53662703F63B}" dt="2024-05-16T20:44:04.974" v="26088" actId="14100"/>
          <ac:spMkLst>
            <pc:docMk/>
            <pc:sldMk cId="1465290259" sldId="1883"/>
            <ac:spMk id="3" creationId="{E778F05B-F9FA-4267-4E84-92190023FF1E}"/>
          </ac:spMkLst>
        </pc:spChg>
      </pc:sldChg>
      <pc:sldChg chg="delSp modSp add mod ord modNotesTx">
        <pc:chgData name="Wiatr-Rodriguez, Amy (ACL)" userId="c0cc0f9c-2144-4fff-96fa-b7fe924e9c14" providerId="ADAL" clId="{2F811DD2-A1A7-4605-90AA-53662703F63B}" dt="2024-05-17T18:27:44.438" v="35879" actId="20577"/>
        <pc:sldMkLst>
          <pc:docMk/>
          <pc:sldMk cId="2073642656" sldId="1884"/>
        </pc:sldMkLst>
        <pc:spChg chg="mod">
          <ac:chgData name="Wiatr-Rodriguez, Amy (ACL)" userId="c0cc0f9c-2144-4fff-96fa-b7fe924e9c14" providerId="ADAL" clId="{2F811DD2-A1A7-4605-90AA-53662703F63B}" dt="2024-05-16T16:44:11.240" v="20287" actId="20577"/>
          <ac:spMkLst>
            <pc:docMk/>
            <pc:sldMk cId="2073642656" sldId="1884"/>
            <ac:spMk id="2" creationId="{00000000-0000-0000-0000-000000000000}"/>
          </ac:spMkLst>
        </pc:spChg>
        <pc:graphicFrameChg chg="del modGraphic">
          <ac:chgData name="Wiatr-Rodriguez, Amy (ACL)" userId="c0cc0f9c-2144-4fff-96fa-b7fe924e9c14" providerId="ADAL" clId="{2F811DD2-A1A7-4605-90AA-53662703F63B}" dt="2024-05-16T16:44:19.292" v="20289" actId="478"/>
          <ac:graphicFrameMkLst>
            <pc:docMk/>
            <pc:sldMk cId="2073642656" sldId="1884"/>
            <ac:graphicFrameMk id="5" creationId="{00000000-0000-0000-0000-000000000000}"/>
          </ac:graphicFrameMkLst>
        </pc:graphicFrameChg>
      </pc:sldChg>
      <pc:sldChg chg="modSp add mod ord modNotesTx">
        <pc:chgData name="Wiatr-Rodriguez, Amy (ACL)" userId="c0cc0f9c-2144-4fff-96fa-b7fe924e9c14" providerId="ADAL" clId="{2F811DD2-A1A7-4605-90AA-53662703F63B}" dt="2024-05-17T18:00:58.021" v="35618" actId="20577"/>
        <pc:sldMkLst>
          <pc:docMk/>
          <pc:sldMk cId="215483207" sldId="1885"/>
        </pc:sldMkLst>
        <pc:spChg chg="mod">
          <ac:chgData name="Wiatr-Rodriguez, Amy (ACL)" userId="c0cc0f9c-2144-4fff-96fa-b7fe924e9c14" providerId="ADAL" clId="{2F811DD2-A1A7-4605-90AA-53662703F63B}" dt="2024-05-16T18:33:40.859" v="21327" actId="14100"/>
          <ac:spMkLst>
            <pc:docMk/>
            <pc:sldMk cId="215483207" sldId="1885"/>
            <ac:spMk id="2" creationId="{963E3F79-FC76-ECE9-3251-F84B55362F55}"/>
          </ac:spMkLst>
        </pc:spChg>
        <pc:spChg chg="mod">
          <ac:chgData name="Wiatr-Rodriguez, Amy (ACL)" userId="c0cc0f9c-2144-4fff-96fa-b7fe924e9c14" providerId="ADAL" clId="{2F811DD2-A1A7-4605-90AA-53662703F63B}" dt="2024-05-16T20:24:12.508" v="24468" actId="20577"/>
          <ac:spMkLst>
            <pc:docMk/>
            <pc:sldMk cId="215483207" sldId="1885"/>
            <ac:spMk id="3" creationId="{B6CE741B-15F1-217C-9A29-74E6741E132D}"/>
          </ac:spMkLst>
        </pc:spChg>
      </pc:sldChg>
      <pc:sldChg chg="add modNotesTx">
        <pc:chgData name="Wiatr-Rodriguez, Amy (ACL)" userId="c0cc0f9c-2144-4fff-96fa-b7fe924e9c14" providerId="ADAL" clId="{2F811DD2-A1A7-4605-90AA-53662703F63B}" dt="2024-05-16T21:18:23.790" v="27230" actId="20577"/>
        <pc:sldMkLst>
          <pc:docMk/>
          <pc:sldMk cId="2801100574" sldId="1886"/>
        </pc:sldMkLst>
      </pc:sldChg>
      <pc:sldChg chg="add modNotesTx">
        <pc:chgData name="Wiatr-Rodriguez, Amy (ACL)" userId="c0cc0f9c-2144-4fff-96fa-b7fe924e9c14" providerId="ADAL" clId="{2F811DD2-A1A7-4605-90AA-53662703F63B}" dt="2024-05-17T18:25:40.765" v="35736" actId="20577"/>
        <pc:sldMkLst>
          <pc:docMk/>
          <pc:sldMk cId="1633150967" sldId="1887"/>
        </pc:sldMkLst>
      </pc:sldChg>
      <pc:sldChg chg="modSp mod modNotesTx">
        <pc:chgData name="Wiatr-Rodriguez, Amy (ACL)" userId="c0cc0f9c-2144-4fff-96fa-b7fe924e9c14" providerId="ADAL" clId="{2F811DD2-A1A7-4605-90AA-53662703F63B}" dt="2024-05-17T18:26:15.973" v="35779" actId="20577"/>
        <pc:sldMkLst>
          <pc:docMk/>
          <pc:sldMk cId="44582140" sldId="1888"/>
        </pc:sldMkLst>
        <pc:spChg chg="mod">
          <ac:chgData name="Wiatr-Rodriguez, Amy (ACL)" userId="c0cc0f9c-2144-4fff-96fa-b7fe924e9c14" providerId="ADAL" clId="{2F811DD2-A1A7-4605-90AA-53662703F63B}" dt="2024-05-16T22:36:34.274" v="27284" actId="113"/>
          <ac:spMkLst>
            <pc:docMk/>
            <pc:sldMk cId="44582140" sldId="1888"/>
            <ac:spMk id="2" creationId="{194CB047-718D-F5E4-82E3-7F488F445C22}"/>
          </ac:spMkLst>
        </pc:spChg>
      </pc:sldChg>
      <pc:sldChg chg="modSp add mod modNotesTx">
        <pc:chgData name="Wiatr-Rodriguez, Amy (ACL)" userId="c0cc0f9c-2144-4fff-96fa-b7fe924e9c14" providerId="ADAL" clId="{2F811DD2-A1A7-4605-90AA-53662703F63B}" dt="2024-05-17T18:26:38.871" v="35800" actId="20577"/>
        <pc:sldMkLst>
          <pc:docMk/>
          <pc:sldMk cId="53487002" sldId="1889"/>
        </pc:sldMkLst>
        <pc:spChg chg="mod">
          <ac:chgData name="Wiatr-Rodriguez, Amy (ACL)" userId="c0cc0f9c-2144-4fff-96fa-b7fe924e9c14" providerId="ADAL" clId="{2F811DD2-A1A7-4605-90AA-53662703F63B}" dt="2024-05-16T22:56:34.388" v="27735" actId="122"/>
          <ac:spMkLst>
            <pc:docMk/>
            <pc:sldMk cId="53487002" sldId="1889"/>
            <ac:spMk id="2" creationId="{7B5ECA9C-9AFF-405B-7577-8E4550FF803E}"/>
          </ac:spMkLst>
        </pc:spChg>
        <pc:spChg chg="mod">
          <ac:chgData name="Wiatr-Rodriguez, Amy (ACL)" userId="c0cc0f9c-2144-4fff-96fa-b7fe924e9c14" providerId="ADAL" clId="{2F811DD2-A1A7-4605-90AA-53662703F63B}" dt="2024-05-17T14:01:28.071" v="29204" actId="20577"/>
          <ac:spMkLst>
            <pc:docMk/>
            <pc:sldMk cId="53487002" sldId="1889"/>
            <ac:spMk id="3" creationId="{549686FE-563F-0833-2597-2B2A795A8438}"/>
          </ac:spMkLst>
        </pc:spChg>
      </pc:sldChg>
      <pc:sldChg chg="modSp add mod modNotesTx">
        <pc:chgData name="Wiatr-Rodriguez, Amy (ACL)" userId="c0cc0f9c-2144-4fff-96fa-b7fe924e9c14" providerId="ADAL" clId="{2F811DD2-A1A7-4605-90AA-53662703F63B}" dt="2024-05-17T18:27:34.941" v="35865" actId="20577"/>
        <pc:sldMkLst>
          <pc:docMk/>
          <pc:sldMk cId="1058061171" sldId="1890"/>
        </pc:sldMkLst>
        <pc:spChg chg="mod">
          <ac:chgData name="Wiatr-Rodriguez, Amy (ACL)" userId="c0cc0f9c-2144-4fff-96fa-b7fe924e9c14" providerId="ADAL" clId="{2F811DD2-A1A7-4605-90AA-53662703F63B}" dt="2024-05-17T15:06:23.269" v="32524" actId="27636"/>
          <ac:spMkLst>
            <pc:docMk/>
            <pc:sldMk cId="1058061171" sldId="1890"/>
            <ac:spMk id="2" creationId="{00000000-0000-0000-0000-000000000000}"/>
          </ac:spMkLst>
        </pc:spChg>
        <pc:spChg chg="mod">
          <ac:chgData name="Wiatr-Rodriguez, Amy (ACL)" userId="c0cc0f9c-2144-4fff-96fa-b7fe924e9c14" providerId="ADAL" clId="{2F811DD2-A1A7-4605-90AA-53662703F63B}" dt="2024-05-17T15:06:36.209" v="32541" actId="20577"/>
          <ac:spMkLst>
            <pc:docMk/>
            <pc:sldMk cId="1058061171" sldId="1890"/>
            <ac:spMk id="3" creationId="{00000000-0000-0000-0000-000000000000}"/>
          </ac:spMkLst>
        </pc:spChg>
      </pc:sldChg>
      <pc:sldChg chg="add modNotesTx">
        <pc:chgData name="Wiatr-Rodriguez, Amy (ACL)" userId="c0cc0f9c-2144-4fff-96fa-b7fe924e9c14" providerId="ADAL" clId="{2F811DD2-A1A7-4605-90AA-53662703F63B}" dt="2024-05-17T18:27:38.518" v="35870" actId="20577"/>
        <pc:sldMkLst>
          <pc:docMk/>
          <pc:sldMk cId="2914560547" sldId="1891"/>
        </pc:sldMkLst>
      </pc:sldChg>
      <pc:sldChg chg="new del">
        <pc:chgData name="Wiatr-Rodriguez, Amy (ACL)" userId="c0cc0f9c-2144-4fff-96fa-b7fe924e9c14" providerId="ADAL" clId="{2F811DD2-A1A7-4605-90AA-53662703F63B}" dt="2024-05-17T15:12:36.928" v="32574" actId="2696"/>
        <pc:sldMkLst>
          <pc:docMk/>
          <pc:sldMk cId="2555617680" sldId="1892"/>
        </pc:sldMkLst>
      </pc:sldChg>
      <pc:sldChg chg="addSp delSp modSp add mod ord modNotesTx">
        <pc:chgData name="Wiatr-Rodriguez, Amy (ACL)" userId="c0cc0f9c-2144-4fff-96fa-b7fe924e9c14" providerId="ADAL" clId="{2F811DD2-A1A7-4605-90AA-53662703F63B}" dt="2024-05-17T18:51:07.705" v="36525" actId="20577"/>
        <pc:sldMkLst>
          <pc:docMk/>
          <pc:sldMk cId="3104465184" sldId="1892"/>
        </pc:sldMkLst>
        <pc:spChg chg="mod">
          <ac:chgData name="Wiatr-Rodriguez, Amy (ACL)" userId="c0cc0f9c-2144-4fff-96fa-b7fe924e9c14" providerId="ADAL" clId="{2F811DD2-A1A7-4605-90AA-53662703F63B}" dt="2024-05-17T18:43:57.836" v="35966" actId="20577"/>
          <ac:spMkLst>
            <pc:docMk/>
            <pc:sldMk cId="3104465184" sldId="1892"/>
            <ac:spMk id="3" creationId="{FD67291D-F2E8-8A74-B57F-93AC0B9ED403}"/>
          </ac:spMkLst>
        </pc:spChg>
        <pc:spChg chg="mod">
          <ac:chgData name="Wiatr-Rodriguez, Amy (ACL)" userId="c0cc0f9c-2144-4fff-96fa-b7fe924e9c14" providerId="ADAL" clId="{2F811DD2-A1A7-4605-90AA-53662703F63B}" dt="2024-05-17T18:42:01.916" v="35953" actId="20577"/>
          <ac:spMkLst>
            <pc:docMk/>
            <pc:sldMk cId="3104465184" sldId="1892"/>
            <ac:spMk id="9" creationId="{616548FE-0E5A-BC2E-050A-D8935EF967EE}"/>
          </ac:spMkLst>
        </pc:spChg>
        <pc:picChg chg="del">
          <ac:chgData name="Wiatr-Rodriguez, Amy (ACL)" userId="c0cc0f9c-2144-4fff-96fa-b7fe924e9c14" providerId="ADAL" clId="{2F811DD2-A1A7-4605-90AA-53662703F63B}" dt="2024-05-17T18:43:25.155" v="35954" actId="478"/>
          <ac:picMkLst>
            <pc:docMk/>
            <pc:sldMk cId="3104465184" sldId="1892"/>
            <ac:picMk id="2" creationId="{B33525F9-201C-6AA0-6820-562D7FC51755}"/>
          </ac:picMkLst>
        </pc:picChg>
        <pc:picChg chg="add mod">
          <ac:chgData name="Wiatr-Rodriguez, Amy (ACL)" userId="c0cc0f9c-2144-4fff-96fa-b7fe924e9c14" providerId="ADAL" clId="{2F811DD2-A1A7-4605-90AA-53662703F63B}" dt="2024-05-17T18:43:35.850" v="35957" actId="14100"/>
          <ac:picMkLst>
            <pc:docMk/>
            <pc:sldMk cId="3104465184" sldId="1892"/>
            <ac:picMk id="5" creationId="{4E98B03E-D18B-6282-4829-27450D359D25}"/>
          </ac:picMkLst>
        </pc:picChg>
      </pc:sldChg>
    </pc:docChg>
  </pc:docChgLst>
  <pc:docChgLst>
    <pc:chgData name="Boven, Lacey (ACL)" userId="S::lacey.boven@acl.hhs.gov::fef87cd9-aefe-408e-8293-700bfbce14f7" providerId="AD" clId="Web-{333D108A-33C1-559F-8FA5-6FD0449CACA3}"/>
    <pc:docChg chg="">
      <pc:chgData name="Boven, Lacey (ACL)" userId="S::lacey.boven@acl.hhs.gov::fef87cd9-aefe-408e-8293-700bfbce14f7" providerId="AD" clId="Web-{333D108A-33C1-559F-8FA5-6FD0449CACA3}" dt="2024-05-17T19:08:03.323" v="0"/>
      <pc:docMkLst>
        <pc:docMk/>
      </pc:docMkLst>
      <pc:sldChg chg="modCm">
        <pc:chgData name="Boven, Lacey (ACL)" userId="S::lacey.boven@acl.hhs.gov::fef87cd9-aefe-408e-8293-700bfbce14f7" providerId="AD" clId="Web-{333D108A-33C1-559F-8FA5-6FD0449CACA3}" dt="2024-05-17T19:08:03.323" v="0"/>
        <pc:sldMkLst>
          <pc:docMk/>
          <pc:sldMk cId="162335222" sldId="343"/>
        </pc:sldMkLst>
      </pc:sldChg>
    </pc:docChg>
  </pc:docChgLst>
  <pc:docChgLst>
    <pc:chgData name="Wiatr-Rodriguez, Amy (ACL)" userId="S::amy.wiatr-rodriguez@acl.hhs.gov::c0cc0f9c-2144-4fff-96fa-b7fe924e9c14" providerId="AD" clId="Web-{A5B15FD2-38F2-289B-B54E-F06A567EE2AF}"/>
    <pc:docChg chg="">
      <pc:chgData name="Wiatr-Rodriguez, Amy (ACL)" userId="S::amy.wiatr-rodriguez@acl.hhs.gov::c0cc0f9c-2144-4fff-96fa-b7fe924e9c14" providerId="AD" clId="Web-{A5B15FD2-38F2-289B-B54E-F06A567EE2AF}" dt="2024-05-21T17:11:53.478" v="0"/>
      <pc:docMkLst>
        <pc:docMk/>
      </pc:docMkLst>
      <pc:sldChg chg="modCm">
        <pc:chgData name="Wiatr-Rodriguez, Amy (ACL)" userId="S::amy.wiatr-rodriguez@acl.hhs.gov::c0cc0f9c-2144-4fff-96fa-b7fe924e9c14" providerId="AD" clId="Web-{A5B15FD2-38F2-289B-B54E-F06A567EE2AF}" dt="2024-05-21T17:11:53.478" v="0"/>
        <pc:sldMkLst>
          <pc:docMk/>
          <pc:sldMk cId="1877829910" sldId="1670"/>
        </pc:sldMkLst>
      </pc:sldChg>
    </pc:docChg>
  </pc:docChgLst>
  <pc:docChgLst>
    <pc:chgData name="Frank-Carr, Claire (ACL) (CTR)" userId="S::claire.frank-carr@acl.hhs.gov::023a24b7-4ee5-46bf-8a1c-3b2e4b8d21fb" providerId="AD" clId="Web-{58BFFC8B-0117-37AC-DE70-FCF4C6948D00}"/>
    <pc:docChg chg="mod">
      <pc:chgData name="Frank-Carr, Claire (ACL) (CTR)" userId="S::claire.frank-carr@acl.hhs.gov::023a24b7-4ee5-46bf-8a1c-3b2e4b8d21fb" providerId="AD" clId="Web-{58BFFC8B-0117-37AC-DE70-FCF4C6948D00}" dt="2024-05-16T21:44:54.280" v="1"/>
      <pc:docMkLst>
        <pc:docMk/>
      </pc:docMkLst>
      <pc:sldChg chg="modCm">
        <pc:chgData name="Frank-Carr, Claire (ACL) (CTR)" userId="S::claire.frank-carr@acl.hhs.gov::023a24b7-4ee5-46bf-8a1c-3b2e4b8d21fb" providerId="AD" clId="Web-{58BFFC8B-0117-37AC-DE70-FCF4C6948D00}" dt="2024-05-16T21:44:54.280" v="1"/>
        <pc:sldMkLst>
          <pc:docMk/>
          <pc:sldMk cId="2490385959" sldId="324"/>
        </pc:sldMkLst>
      </pc:sldChg>
    </pc:docChg>
  </pc:docChgLst>
  <pc:docChgLst>
    <pc:chgData name="Wiatr-Rodriguez, Amy (ACL)" userId="c0cc0f9c-2144-4fff-96fa-b7fe924e9c14" providerId="ADAL" clId="{5696BDC2-98B5-42FE-A317-B8D610E1E77C}"/>
    <pc:docChg chg="">
      <pc:chgData name="Wiatr-Rodriguez, Amy (ACL)" userId="c0cc0f9c-2144-4fff-96fa-b7fe924e9c14" providerId="ADAL" clId="{5696BDC2-98B5-42FE-A317-B8D610E1E77C}" dt="2024-05-22T19:49:55.735" v="0"/>
      <pc:docMkLst>
        <pc:docMk/>
      </pc:docMkLst>
      <pc:sldChg chg="delCm">
        <pc:chgData name="Wiatr-Rodriguez, Amy (ACL)" userId="c0cc0f9c-2144-4fff-96fa-b7fe924e9c14" providerId="ADAL" clId="{5696BDC2-98B5-42FE-A317-B8D610E1E77C}" dt="2024-05-22T19:49:55.735" v="0"/>
        <pc:sldMkLst>
          <pc:docMk/>
          <pc:sldMk cId="0" sldId="256"/>
        </pc:sldMkLst>
      </pc:sldChg>
      <pc:sldChg chg="delCm">
        <pc:chgData name="Wiatr-Rodriguez, Amy (ACL)" userId="c0cc0f9c-2144-4fff-96fa-b7fe924e9c14" providerId="ADAL" clId="{5696BDC2-98B5-42FE-A317-B8D610E1E77C}" dt="2024-05-22T19:49:55.735" v="0"/>
        <pc:sldMkLst>
          <pc:docMk/>
          <pc:sldMk cId="0" sldId="257"/>
        </pc:sldMkLst>
      </pc:sldChg>
      <pc:sldChg chg="delCm">
        <pc:chgData name="Wiatr-Rodriguez, Amy (ACL)" userId="c0cc0f9c-2144-4fff-96fa-b7fe924e9c14" providerId="ADAL" clId="{5696BDC2-98B5-42FE-A317-B8D610E1E77C}" dt="2024-05-22T19:49:55.735" v="0"/>
        <pc:sldMkLst>
          <pc:docMk/>
          <pc:sldMk cId="2436736791" sldId="259"/>
        </pc:sldMkLst>
      </pc:sldChg>
      <pc:sldChg chg="delCm">
        <pc:chgData name="Wiatr-Rodriguez, Amy (ACL)" userId="c0cc0f9c-2144-4fff-96fa-b7fe924e9c14" providerId="ADAL" clId="{5696BDC2-98B5-42FE-A317-B8D610E1E77C}" dt="2024-05-22T19:49:55.735" v="0"/>
        <pc:sldMkLst>
          <pc:docMk/>
          <pc:sldMk cId="3468349836" sldId="294"/>
        </pc:sldMkLst>
      </pc:sldChg>
      <pc:sldChg chg="delCm">
        <pc:chgData name="Wiatr-Rodriguez, Amy (ACL)" userId="c0cc0f9c-2144-4fff-96fa-b7fe924e9c14" providerId="ADAL" clId="{5696BDC2-98B5-42FE-A317-B8D610E1E77C}" dt="2024-05-22T19:49:55.735" v="0"/>
        <pc:sldMkLst>
          <pc:docMk/>
          <pc:sldMk cId="2936578380" sldId="299"/>
        </pc:sldMkLst>
      </pc:sldChg>
      <pc:sldChg chg="delCm">
        <pc:chgData name="Wiatr-Rodriguez, Amy (ACL)" userId="c0cc0f9c-2144-4fff-96fa-b7fe924e9c14" providerId="ADAL" clId="{5696BDC2-98B5-42FE-A317-B8D610E1E77C}" dt="2024-05-22T19:49:55.735" v="0"/>
        <pc:sldMkLst>
          <pc:docMk/>
          <pc:sldMk cId="2490385959" sldId="324"/>
        </pc:sldMkLst>
      </pc:sldChg>
      <pc:sldChg chg="delCm">
        <pc:chgData name="Wiatr-Rodriguez, Amy (ACL)" userId="c0cc0f9c-2144-4fff-96fa-b7fe924e9c14" providerId="ADAL" clId="{5696BDC2-98B5-42FE-A317-B8D610E1E77C}" dt="2024-05-22T19:49:55.735" v="0"/>
        <pc:sldMkLst>
          <pc:docMk/>
          <pc:sldMk cId="162335222" sldId="343"/>
        </pc:sldMkLst>
      </pc:sldChg>
      <pc:sldChg chg="delCm">
        <pc:chgData name="Wiatr-Rodriguez, Amy (ACL)" userId="c0cc0f9c-2144-4fff-96fa-b7fe924e9c14" providerId="ADAL" clId="{5696BDC2-98B5-42FE-A317-B8D610E1E77C}" dt="2024-05-22T19:49:55.735" v="0"/>
        <pc:sldMkLst>
          <pc:docMk/>
          <pc:sldMk cId="3606513858" sldId="483"/>
        </pc:sldMkLst>
      </pc:sldChg>
      <pc:sldChg chg="delCm">
        <pc:chgData name="Wiatr-Rodriguez, Amy (ACL)" userId="c0cc0f9c-2144-4fff-96fa-b7fe924e9c14" providerId="ADAL" clId="{5696BDC2-98B5-42FE-A317-B8D610E1E77C}" dt="2024-05-22T19:49:55.735" v="0"/>
        <pc:sldMkLst>
          <pc:docMk/>
          <pc:sldMk cId="1877829910" sldId="1670"/>
        </pc:sldMkLst>
      </pc:sldChg>
      <pc:sldChg chg="delCm">
        <pc:chgData name="Wiatr-Rodriguez, Amy (ACL)" userId="c0cc0f9c-2144-4fff-96fa-b7fe924e9c14" providerId="ADAL" clId="{5696BDC2-98B5-42FE-A317-B8D610E1E77C}" dt="2024-05-22T19:49:55.735" v="0"/>
        <pc:sldMkLst>
          <pc:docMk/>
          <pc:sldMk cId="2490477400" sldId="1867"/>
        </pc:sldMkLst>
      </pc:sldChg>
      <pc:sldChg chg="delCm">
        <pc:chgData name="Wiatr-Rodriguez, Amy (ACL)" userId="c0cc0f9c-2144-4fff-96fa-b7fe924e9c14" providerId="ADAL" clId="{5696BDC2-98B5-42FE-A317-B8D610E1E77C}" dt="2024-05-22T19:49:55.735" v="0"/>
        <pc:sldMkLst>
          <pc:docMk/>
          <pc:sldMk cId="2440100348" sldId="1868"/>
        </pc:sldMkLst>
      </pc:sldChg>
    </pc:docChg>
  </pc:docChgLst>
  <pc:docChgLst>
    <pc:chgData name="Wiatr-Rodriguez, Amy (ACL)" userId="S::amy.wiatr-rodriguez@acl.hhs.gov::c0cc0f9c-2144-4fff-96fa-b7fe924e9c14" providerId="AD" clId="Web-{1C7A7EF8-D3E9-E14E-ECC4-5DD49584B40B}"/>
    <pc:docChg chg="modSld">
      <pc:chgData name="Wiatr-Rodriguez, Amy (ACL)" userId="S::amy.wiatr-rodriguez@acl.hhs.gov::c0cc0f9c-2144-4fff-96fa-b7fe924e9c14" providerId="AD" clId="Web-{1C7A7EF8-D3E9-E14E-ECC4-5DD49584B40B}" dt="2024-05-17T22:49:45.423" v="0"/>
      <pc:docMkLst>
        <pc:docMk/>
      </pc:docMkLst>
      <pc:sldChg chg="delSp">
        <pc:chgData name="Wiatr-Rodriguez, Amy (ACL)" userId="S::amy.wiatr-rodriguez@acl.hhs.gov::c0cc0f9c-2144-4fff-96fa-b7fe924e9c14" providerId="AD" clId="Web-{1C7A7EF8-D3E9-E14E-ECC4-5DD49584B40B}" dt="2024-05-17T22:49:45.423" v="0"/>
        <pc:sldMkLst>
          <pc:docMk/>
          <pc:sldMk cId="0" sldId="257"/>
        </pc:sldMkLst>
        <pc:spChg chg="del">
          <ac:chgData name="Wiatr-Rodriguez, Amy (ACL)" userId="S::amy.wiatr-rodriguez@acl.hhs.gov::c0cc0f9c-2144-4fff-96fa-b7fe924e9c14" providerId="AD" clId="Web-{1C7A7EF8-D3E9-E14E-ECC4-5DD49584B40B}" dt="2024-05-17T22:49:45.423" v="0"/>
          <ac:spMkLst>
            <pc:docMk/>
            <pc:sldMk cId="0" sldId="257"/>
            <ac:spMk id="4" creationId="{AAFB11B3-AEA9-BED7-265C-3C638144ABC5}"/>
          </ac:spMkLst>
        </pc:spChg>
      </pc:sldChg>
    </pc:docChg>
  </pc:docChgLst>
  <pc:docChgLst>
    <pc:chgData name="Christine Hubbard" userId="fb551d83-5fae-4a65-88e9-8717d43d2cc9" providerId="ADAL" clId="{EB3CF2FA-3120-410F-9E32-1B3969D669E2}"/>
    <pc:docChg chg="undo custSel modSld modMainMaster">
      <pc:chgData name="Christine Hubbard" userId="fb551d83-5fae-4a65-88e9-8717d43d2cc9" providerId="ADAL" clId="{EB3CF2FA-3120-410F-9E32-1B3969D669E2}" dt="2024-02-21T18:31:28.003" v="76" actId="5793"/>
      <pc:docMkLst>
        <pc:docMk/>
      </pc:docMkLst>
      <pc:sldChg chg="modSp mod">
        <pc:chgData name="Christine Hubbard" userId="fb551d83-5fae-4a65-88e9-8717d43d2cc9" providerId="ADAL" clId="{EB3CF2FA-3120-410F-9E32-1B3969D669E2}" dt="2024-02-20T14:39:56.287" v="5" actId="108"/>
        <pc:sldMkLst>
          <pc:docMk/>
          <pc:sldMk cId="0" sldId="270"/>
        </pc:sldMkLst>
        <pc:spChg chg="mod">
          <ac:chgData name="Christine Hubbard" userId="fb551d83-5fae-4a65-88e9-8717d43d2cc9" providerId="ADAL" clId="{EB3CF2FA-3120-410F-9E32-1B3969D669E2}" dt="2024-02-20T14:39:56.287" v="5" actId="108"/>
          <ac:spMkLst>
            <pc:docMk/>
            <pc:sldMk cId="0" sldId="270"/>
            <ac:spMk id="399" creationId="{00000000-0000-0000-0000-000000000000}"/>
          </ac:spMkLst>
        </pc:spChg>
      </pc:sldChg>
      <pc:sldChg chg="modSp mod">
        <pc:chgData name="Christine Hubbard" userId="fb551d83-5fae-4a65-88e9-8717d43d2cc9" providerId="ADAL" clId="{EB3CF2FA-3120-410F-9E32-1B3969D669E2}" dt="2024-02-20T14:40:27.859" v="6" actId="1076"/>
        <pc:sldMkLst>
          <pc:docMk/>
          <pc:sldMk cId="0" sldId="276"/>
        </pc:sldMkLst>
        <pc:spChg chg="mod">
          <ac:chgData name="Christine Hubbard" userId="fb551d83-5fae-4a65-88e9-8717d43d2cc9" providerId="ADAL" clId="{EB3CF2FA-3120-410F-9E32-1B3969D669E2}" dt="2024-02-20T14:40:27.859" v="6" actId="1076"/>
          <ac:spMkLst>
            <pc:docMk/>
            <pc:sldMk cId="0" sldId="276"/>
            <ac:spMk id="2" creationId="{7C843698-0CC7-F8E2-F993-9C8AA3EE722A}"/>
          </ac:spMkLst>
        </pc:spChg>
      </pc:sldChg>
      <pc:sldChg chg="modSp mod">
        <pc:chgData name="Christine Hubbard" userId="fb551d83-5fae-4a65-88e9-8717d43d2cc9" providerId="ADAL" clId="{EB3CF2FA-3120-410F-9E32-1B3969D669E2}" dt="2024-02-21T18:31:28.003" v="76" actId="5793"/>
        <pc:sldMkLst>
          <pc:docMk/>
          <pc:sldMk cId="3326870465" sldId="285"/>
        </pc:sldMkLst>
        <pc:spChg chg="mod">
          <ac:chgData name="Christine Hubbard" userId="fb551d83-5fae-4a65-88e9-8717d43d2cc9" providerId="ADAL" clId="{EB3CF2FA-3120-410F-9E32-1B3969D669E2}" dt="2024-02-21T18:31:28.003" v="76" actId="5793"/>
          <ac:spMkLst>
            <pc:docMk/>
            <pc:sldMk cId="3326870465" sldId="285"/>
            <ac:spMk id="412" creationId="{00000000-0000-0000-0000-000000000000}"/>
          </ac:spMkLst>
        </pc:spChg>
      </pc:sldChg>
      <pc:sldMasterChg chg="modSldLayout">
        <pc:chgData name="Christine Hubbard" userId="fb551d83-5fae-4a65-88e9-8717d43d2cc9" providerId="ADAL" clId="{EB3CF2FA-3120-410F-9E32-1B3969D669E2}" dt="2024-02-20T14:45:59.315" v="68" actId="14100"/>
        <pc:sldMasterMkLst>
          <pc:docMk/>
          <pc:sldMasterMk cId="0" sldId="2147483686"/>
        </pc:sldMasterMkLst>
        <pc:sldLayoutChg chg="modSp mod">
          <pc:chgData name="Christine Hubbard" userId="fb551d83-5fae-4a65-88e9-8717d43d2cc9" providerId="ADAL" clId="{EB3CF2FA-3120-410F-9E32-1B3969D669E2}" dt="2024-02-20T14:44:02.215" v="56" actId="14100"/>
          <pc:sldLayoutMkLst>
            <pc:docMk/>
            <pc:sldMasterMk cId="0" sldId="2147483686"/>
            <pc:sldLayoutMk cId="0" sldId="2147483655"/>
          </pc:sldLayoutMkLst>
          <pc:spChg chg="mod">
            <ac:chgData name="Christine Hubbard" userId="fb551d83-5fae-4a65-88e9-8717d43d2cc9" providerId="ADAL" clId="{EB3CF2FA-3120-410F-9E32-1B3969D669E2}" dt="2024-02-20T14:44:02.215" v="56" actId="14100"/>
            <ac:spMkLst>
              <pc:docMk/>
              <pc:sldMasterMk cId="0" sldId="2147483686"/>
              <pc:sldLayoutMk cId="0" sldId="2147483655"/>
              <ac:spMk id="55" creationId="{00000000-0000-0000-0000-000000000000}"/>
            </ac:spMkLst>
          </pc:spChg>
        </pc:sldLayoutChg>
        <pc:sldLayoutChg chg="addSp delSp modSp mod">
          <pc:chgData name="Christine Hubbard" userId="fb551d83-5fae-4a65-88e9-8717d43d2cc9" providerId="ADAL" clId="{EB3CF2FA-3120-410F-9E32-1B3969D669E2}" dt="2024-02-20T14:44:14.536" v="58"/>
          <pc:sldLayoutMkLst>
            <pc:docMk/>
            <pc:sldMasterMk cId="0" sldId="2147483686"/>
            <pc:sldLayoutMk cId="0" sldId="2147483656"/>
          </pc:sldLayoutMkLst>
          <pc:spChg chg="add mod">
            <ac:chgData name="Christine Hubbard" userId="fb551d83-5fae-4a65-88e9-8717d43d2cc9" providerId="ADAL" clId="{EB3CF2FA-3120-410F-9E32-1B3969D669E2}" dt="2024-02-20T14:44:14.536" v="58"/>
            <ac:spMkLst>
              <pc:docMk/>
              <pc:sldMasterMk cId="0" sldId="2147483686"/>
              <pc:sldLayoutMk cId="0" sldId="2147483656"/>
              <ac:spMk id="2" creationId="{435933B9-FC1C-5E86-4500-BD53A9395BF6}"/>
            </ac:spMkLst>
          </pc:spChg>
          <pc:spChg chg="del">
            <ac:chgData name="Christine Hubbard" userId="fb551d83-5fae-4a65-88e9-8717d43d2cc9" providerId="ADAL" clId="{EB3CF2FA-3120-410F-9E32-1B3969D669E2}" dt="2024-02-20T14:44:13.998" v="57" actId="478"/>
            <ac:spMkLst>
              <pc:docMk/>
              <pc:sldMasterMk cId="0" sldId="2147483686"/>
              <pc:sldLayoutMk cId="0" sldId="2147483656"/>
              <ac:spMk id="63" creationId="{00000000-0000-0000-0000-000000000000}"/>
            </ac:spMkLst>
          </pc:spChg>
        </pc:sldLayoutChg>
        <pc:sldLayoutChg chg="addSp modSp mod">
          <pc:chgData name="Christine Hubbard" userId="fb551d83-5fae-4a65-88e9-8717d43d2cc9" providerId="ADAL" clId="{EB3CF2FA-3120-410F-9E32-1B3969D669E2}" dt="2024-02-20T14:45:59.315" v="68" actId="14100"/>
          <pc:sldLayoutMkLst>
            <pc:docMk/>
            <pc:sldMasterMk cId="0" sldId="2147483686"/>
            <pc:sldLayoutMk cId="0" sldId="2147483657"/>
          </pc:sldLayoutMkLst>
          <pc:spChg chg="add mod">
            <ac:chgData name="Christine Hubbard" userId="fb551d83-5fae-4a65-88e9-8717d43d2cc9" providerId="ADAL" clId="{EB3CF2FA-3120-410F-9E32-1B3969D669E2}" dt="2024-02-20T14:45:59.315" v="68" actId="14100"/>
            <ac:spMkLst>
              <pc:docMk/>
              <pc:sldMasterMk cId="0" sldId="2147483686"/>
              <pc:sldLayoutMk cId="0" sldId="2147483657"/>
              <ac:spMk id="2" creationId="{16A39853-2DC0-0DA5-EB2F-CF58F4C320E0}"/>
            </ac:spMkLst>
          </pc:spChg>
          <pc:spChg chg="mod">
            <ac:chgData name="Christine Hubbard" userId="fb551d83-5fae-4a65-88e9-8717d43d2cc9" providerId="ADAL" clId="{EB3CF2FA-3120-410F-9E32-1B3969D669E2}" dt="2024-02-20T14:44:30.706" v="59" actId="1036"/>
            <ac:spMkLst>
              <pc:docMk/>
              <pc:sldMasterMk cId="0" sldId="2147483686"/>
              <pc:sldLayoutMk cId="0" sldId="2147483657"/>
              <ac:spMk id="65" creationId="{00000000-0000-0000-0000-000000000000}"/>
            </ac:spMkLst>
          </pc:spChg>
        </pc:sldLayoutChg>
        <pc:sldLayoutChg chg="addSp delSp modSp mod">
          <pc:chgData name="Christine Hubbard" userId="fb551d83-5fae-4a65-88e9-8717d43d2cc9" providerId="ADAL" clId="{EB3CF2FA-3120-410F-9E32-1B3969D669E2}" dt="2024-02-20T14:44:44.453" v="61"/>
          <pc:sldLayoutMkLst>
            <pc:docMk/>
            <pc:sldMasterMk cId="0" sldId="2147483686"/>
            <pc:sldLayoutMk cId="0" sldId="2147483663"/>
          </pc:sldLayoutMkLst>
          <pc:spChg chg="add mod">
            <ac:chgData name="Christine Hubbard" userId="fb551d83-5fae-4a65-88e9-8717d43d2cc9" providerId="ADAL" clId="{EB3CF2FA-3120-410F-9E32-1B3969D669E2}" dt="2024-02-20T14:44:44.453" v="61"/>
            <ac:spMkLst>
              <pc:docMk/>
              <pc:sldMasterMk cId="0" sldId="2147483686"/>
              <pc:sldLayoutMk cId="0" sldId="2147483663"/>
              <ac:spMk id="2" creationId="{CC45F643-A167-7635-D7FF-3E96DBE0B3CC}"/>
            </ac:spMkLst>
          </pc:spChg>
          <pc:spChg chg="del">
            <ac:chgData name="Christine Hubbard" userId="fb551d83-5fae-4a65-88e9-8717d43d2cc9" providerId="ADAL" clId="{EB3CF2FA-3120-410F-9E32-1B3969D669E2}" dt="2024-02-20T14:44:44.142" v="60" actId="478"/>
            <ac:spMkLst>
              <pc:docMk/>
              <pc:sldMasterMk cId="0" sldId="2147483686"/>
              <pc:sldLayoutMk cId="0" sldId="2147483663"/>
              <ac:spMk id="144" creationId="{00000000-0000-0000-0000-000000000000}"/>
            </ac:spMkLst>
          </pc:spChg>
        </pc:sldLayoutChg>
        <pc:sldLayoutChg chg="addSp delSp modSp mod">
          <pc:chgData name="Christine Hubbard" userId="fb551d83-5fae-4a65-88e9-8717d43d2cc9" providerId="ADAL" clId="{EB3CF2FA-3120-410F-9E32-1B3969D669E2}" dt="2024-02-20T14:45:13.772" v="63"/>
          <pc:sldLayoutMkLst>
            <pc:docMk/>
            <pc:sldMasterMk cId="0" sldId="2147483648"/>
            <pc:sldLayoutMk cId="0" sldId="2147483672"/>
          </pc:sldLayoutMkLst>
          <pc:spChg chg="add mod">
            <ac:chgData name="Christine Hubbard" userId="fb551d83-5fae-4a65-88e9-8717d43d2cc9" providerId="ADAL" clId="{EB3CF2FA-3120-410F-9E32-1B3969D669E2}" dt="2024-02-20T14:45:13.772" v="63"/>
            <ac:spMkLst>
              <pc:docMk/>
              <pc:sldMasterMk cId="0" sldId="2147483648"/>
              <pc:sldLayoutMk cId="0" sldId="2147483672"/>
              <ac:spMk id="2" creationId="{1DBAB69E-9E68-F732-99DC-86FDBC852793}"/>
            </ac:spMkLst>
          </pc:spChg>
          <pc:spChg chg="add del mod">
            <ac:chgData name="Christine Hubbard" userId="fb551d83-5fae-4a65-88e9-8717d43d2cc9" providerId="ADAL" clId="{EB3CF2FA-3120-410F-9E32-1B3969D669E2}" dt="2024-02-20T14:45:13.273" v="62" actId="478"/>
            <ac:spMkLst>
              <pc:docMk/>
              <pc:sldMasterMk cId="0" sldId="2147483648"/>
              <pc:sldLayoutMk cId="0" sldId="2147483672"/>
              <ac:spMk id="225" creationId="{00000000-0000-0000-0000-000000000000}"/>
            </ac:spMkLst>
          </pc:spChg>
        </pc:sldLayoutChg>
      </pc:sldMasterChg>
    </pc:docChg>
  </pc:docChgLst>
  <pc:docChgLst>
    <pc:chgData name="Frank-Carr, Claire (ACL) (CTR)" userId="S::claire.frank-carr@acl.hhs.gov::023a24b7-4ee5-46bf-8a1c-3b2e4b8d21fb" providerId="AD" clId="Web-{74BE6804-00EE-4BCC-A63C-F950FFA62113}"/>
    <pc:docChg chg="modSld">
      <pc:chgData name="Frank-Carr, Claire (ACL) (CTR)" userId="S::claire.frank-carr@acl.hhs.gov::023a24b7-4ee5-46bf-8a1c-3b2e4b8d21fb" providerId="AD" clId="Web-{74BE6804-00EE-4BCC-A63C-F950FFA62113}" dt="2024-04-18T21:22:23.453" v="46" actId="20577"/>
      <pc:docMkLst>
        <pc:docMk/>
      </pc:docMkLst>
      <pc:sldChg chg="modSp">
        <pc:chgData name="Frank-Carr, Claire (ACL) (CTR)" userId="S::claire.frank-carr@acl.hhs.gov::023a24b7-4ee5-46bf-8a1c-3b2e4b8d21fb" providerId="AD" clId="Web-{74BE6804-00EE-4BCC-A63C-F950FFA62113}" dt="2024-04-18T21:22:04.015" v="35" actId="20577"/>
        <pc:sldMkLst>
          <pc:docMk/>
          <pc:sldMk cId="0" sldId="256"/>
        </pc:sldMkLst>
        <pc:spChg chg="mod">
          <ac:chgData name="Frank-Carr, Claire (ACL) (CTR)" userId="S::claire.frank-carr@acl.hhs.gov::023a24b7-4ee5-46bf-8a1c-3b2e4b8d21fb" providerId="AD" clId="Web-{74BE6804-00EE-4BCC-A63C-F950FFA62113}" dt="2024-04-18T21:21:55.531" v="24" actId="20577"/>
          <ac:spMkLst>
            <pc:docMk/>
            <pc:sldMk cId="0" sldId="256"/>
            <ac:spMk id="2" creationId="{ECFACE5B-ED08-894A-64AF-253DF0FE54CD}"/>
          </ac:spMkLst>
        </pc:spChg>
        <pc:spChg chg="mod">
          <ac:chgData name="Frank-Carr, Claire (ACL) (CTR)" userId="S::claire.frank-carr@acl.hhs.gov::023a24b7-4ee5-46bf-8a1c-3b2e4b8d21fb" providerId="AD" clId="Web-{74BE6804-00EE-4BCC-A63C-F950FFA62113}" dt="2024-04-18T21:22:04.015" v="35" actId="20577"/>
          <ac:spMkLst>
            <pc:docMk/>
            <pc:sldMk cId="0" sldId="256"/>
            <ac:spMk id="3" creationId="{ABE3A34F-DF11-4EFC-A8AE-8CB74B3F2EB5}"/>
          </ac:spMkLst>
        </pc:spChg>
      </pc:sldChg>
      <pc:sldChg chg="modSp">
        <pc:chgData name="Frank-Carr, Claire (ACL) (CTR)" userId="S::claire.frank-carr@acl.hhs.gov::023a24b7-4ee5-46bf-8a1c-3b2e4b8d21fb" providerId="AD" clId="Web-{74BE6804-00EE-4BCC-A63C-F950FFA62113}" dt="2024-04-18T21:22:23.453" v="46" actId="20577"/>
        <pc:sldMkLst>
          <pc:docMk/>
          <pc:sldMk cId="3669957641" sldId="304"/>
        </pc:sldMkLst>
        <pc:spChg chg="mod">
          <ac:chgData name="Frank-Carr, Claire (ACL) (CTR)" userId="S::claire.frank-carr@acl.hhs.gov::023a24b7-4ee5-46bf-8a1c-3b2e4b8d21fb" providerId="AD" clId="Web-{74BE6804-00EE-4BCC-A63C-F950FFA62113}" dt="2024-04-18T21:22:23.453" v="46" actId="20577"/>
          <ac:spMkLst>
            <pc:docMk/>
            <pc:sldMk cId="3669957641" sldId="304"/>
            <ac:spMk id="2" creationId="{6322D8B3-C150-AE0A-8B6C-333F70FA009F}"/>
          </ac:spMkLst>
        </pc:spChg>
      </pc:sldChg>
    </pc:docChg>
  </pc:docChgLst>
  <pc:docChgLst>
    <pc:chgData name="Benson, Kari (ACL)" userId="S::kari.benson@acl.hhs.gov::20c1243f-d3c9-4e71-8634-e0579a21b530" providerId="AD" clId="Web-{F0E4929D-E962-D746-85FA-A5CAD4A4D6D5}"/>
    <pc:docChg chg="mod">
      <pc:chgData name="Benson, Kari (ACL)" userId="S::kari.benson@acl.hhs.gov::20c1243f-d3c9-4e71-8634-e0579a21b530" providerId="AD" clId="Web-{F0E4929D-E962-D746-85FA-A5CAD4A4D6D5}" dt="2024-05-21T17:00:09.985" v="1"/>
      <pc:docMkLst>
        <pc:docMk/>
      </pc:docMkLst>
      <pc:sldChg chg="modCm">
        <pc:chgData name="Benson, Kari (ACL)" userId="S::kari.benson@acl.hhs.gov::20c1243f-d3c9-4e71-8634-e0579a21b530" providerId="AD" clId="Web-{F0E4929D-E962-D746-85FA-A5CAD4A4D6D5}" dt="2024-05-21T17:00:09.985" v="1"/>
        <pc:sldMkLst>
          <pc:docMk/>
          <pc:sldMk cId="1877829910" sldId="1670"/>
        </pc:sldMkLst>
      </pc:sldChg>
    </pc:docChg>
  </pc:docChgLst>
  <pc:docChgLst>
    <pc:chgData name="Boven, Lacey (ACL)" userId="fef87cd9-aefe-408e-8293-700bfbce14f7" providerId="ADAL" clId="{98426903-5362-4C1F-8655-2F06994F39DB}"/>
    <pc:docChg chg="undo custSel addSld delSld modSld sldOrd">
      <pc:chgData name="Boven, Lacey (ACL)" userId="fef87cd9-aefe-408e-8293-700bfbce14f7" providerId="ADAL" clId="{98426903-5362-4C1F-8655-2F06994F39DB}" dt="2024-04-29T18:26:45.427" v="115" actId="478"/>
      <pc:docMkLst>
        <pc:docMk/>
      </pc:docMkLst>
      <pc:sldChg chg="modSp add mod modClrScheme chgLayout modNotesTx">
        <pc:chgData name="Boven, Lacey (ACL)" userId="fef87cd9-aefe-408e-8293-700bfbce14f7" providerId="ADAL" clId="{98426903-5362-4C1F-8655-2F06994F39DB}" dt="2024-04-29T18:13:16.223" v="30" actId="27636"/>
        <pc:sldMkLst>
          <pc:docMk/>
          <pc:sldMk cId="2434741879" sldId="258"/>
        </pc:sldMkLst>
        <pc:spChg chg="mod ord">
          <ac:chgData name="Boven, Lacey (ACL)" userId="fef87cd9-aefe-408e-8293-700bfbce14f7" providerId="ADAL" clId="{98426903-5362-4C1F-8655-2F06994F39DB}" dt="2024-04-29T18:13:16.223" v="30" actId="27636"/>
          <ac:spMkLst>
            <pc:docMk/>
            <pc:sldMk cId="2434741879" sldId="258"/>
            <ac:spMk id="5" creationId="{00000000-0000-0000-0000-000000000000}"/>
          </ac:spMkLst>
        </pc:spChg>
        <pc:spChg chg="mod ord">
          <ac:chgData name="Boven, Lacey (ACL)" userId="fef87cd9-aefe-408e-8293-700bfbce14f7" providerId="ADAL" clId="{98426903-5362-4C1F-8655-2F06994F39DB}" dt="2024-04-29T18:13:16.202" v="29" actId="700"/>
          <ac:spMkLst>
            <pc:docMk/>
            <pc:sldMk cId="2434741879" sldId="258"/>
            <ac:spMk id="6" creationId="{00000000-0000-0000-0000-000000000000}"/>
          </ac:spMkLst>
        </pc:spChg>
      </pc:sldChg>
      <pc:sldChg chg="modSp add mod modClrScheme chgLayout">
        <pc:chgData name="Boven, Lacey (ACL)" userId="fef87cd9-aefe-408e-8293-700bfbce14f7" providerId="ADAL" clId="{98426903-5362-4C1F-8655-2F06994F39DB}" dt="2024-04-29T18:14:22.552" v="34" actId="122"/>
        <pc:sldMkLst>
          <pc:docMk/>
          <pc:sldMk cId="2436736791" sldId="259"/>
        </pc:sldMkLst>
        <pc:spChg chg="mod ord">
          <ac:chgData name="Boven, Lacey (ACL)" userId="fef87cd9-aefe-408e-8293-700bfbce14f7" providerId="ADAL" clId="{98426903-5362-4C1F-8655-2F06994F39DB}" dt="2024-04-29T18:14:17.368" v="33" actId="6549"/>
          <ac:spMkLst>
            <pc:docMk/>
            <pc:sldMk cId="2436736791" sldId="259"/>
            <ac:spMk id="213" creationId="{00000000-0000-0000-0000-000000000000}"/>
          </ac:spMkLst>
        </pc:spChg>
        <pc:spChg chg="mod ord">
          <ac:chgData name="Boven, Lacey (ACL)" userId="fef87cd9-aefe-408e-8293-700bfbce14f7" providerId="ADAL" clId="{98426903-5362-4C1F-8655-2F06994F39DB}" dt="2024-04-29T18:14:22.552" v="34" actId="122"/>
          <ac:spMkLst>
            <pc:docMk/>
            <pc:sldMk cId="2436736791" sldId="259"/>
            <ac:spMk id="214" creationId="{00000000-0000-0000-0000-000000000000}"/>
          </ac:spMkLst>
        </pc:spChg>
      </pc:sldChg>
      <pc:sldChg chg="del">
        <pc:chgData name="Boven, Lacey (ACL)" userId="fef87cd9-aefe-408e-8293-700bfbce14f7" providerId="ADAL" clId="{98426903-5362-4C1F-8655-2F06994F39DB}" dt="2024-04-29T18:15:33.406" v="39" actId="47"/>
        <pc:sldMkLst>
          <pc:docMk/>
          <pc:sldMk cId="0" sldId="260"/>
        </pc:sldMkLst>
      </pc:sldChg>
      <pc:sldChg chg="del">
        <pc:chgData name="Boven, Lacey (ACL)" userId="fef87cd9-aefe-408e-8293-700bfbce14f7" providerId="ADAL" clId="{98426903-5362-4C1F-8655-2F06994F39DB}" dt="2024-04-29T18:15:33.948" v="40" actId="47"/>
        <pc:sldMkLst>
          <pc:docMk/>
          <pc:sldMk cId="0" sldId="261"/>
        </pc:sldMkLst>
      </pc:sldChg>
      <pc:sldChg chg="del">
        <pc:chgData name="Boven, Lacey (ACL)" userId="fef87cd9-aefe-408e-8293-700bfbce14f7" providerId="ADAL" clId="{98426903-5362-4C1F-8655-2F06994F39DB}" dt="2024-04-29T18:15:35.878" v="42" actId="47"/>
        <pc:sldMkLst>
          <pc:docMk/>
          <pc:sldMk cId="0" sldId="262"/>
        </pc:sldMkLst>
      </pc:sldChg>
      <pc:sldChg chg="del">
        <pc:chgData name="Boven, Lacey (ACL)" userId="fef87cd9-aefe-408e-8293-700bfbce14f7" providerId="ADAL" clId="{98426903-5362-4C1F-8655-2F06994F39DB}" dt="2024-04-29T18:15:38.252" v="43" actId="47"/>
        <pc:sldMkLst>
          <pc:docMk/>
          <pc:sldMk cId="4224951576" sldId="264"/>
        </pc:sldMkLst>
        <pc:spChg chg="mod ord">
          <ac:chgData name="Boven, Lacey (ACL)" userId="fef87cd9-aefe-408e-8293-700bfbce14f7" providerId="ADAL" clId="{98426903-5362-4C1F-8655-2F06994F39DB}" dt="2024-04-29T18:17:50.600" v="64" actId="27636"/>
          <ac:spMkLst>
            <pc:docMk/>
            <pc:sldMk cId="4224951576" sldId="264"/>
            <ac:spMk id="2" creationId="{00000000-0000-0000-0000-000000000000}"/>
          </ac:spMkLst>
        </pc:spChg>
        <pc:spChg chg="mod ord">
          <ac:chgData name="Boven, Lacey (ACL)" userId="fef87cd9-aefe-408e-8293-700bfbce14f7" providerId="ADAL" clId="{98426903-5362-4C1F-8655-2F06994F39DB}" dt="2024-04-29T18:17:50.600" v="63" actId="27636"/>
          <ac:spMkLst>
            <pc:docMk/>
            <pc:sldMk cId="4224951576" sldId="264"/>
            <ac:spMk id="3" creationId="{00000000-0000-0000-0000-000000000000}"/>
          </ac:spMkLst>
        </pc:spChg>
        <pc:spChg chg="mod ord">
          <ac:chgData name="Boven, Lacey (ACL)" userId="fef87cd9-aefe-408e-8293-700bfbce14f7" providerId="ADAL" clId="{98426903-5362-4C1F-8655-2F06994F39DB}" dt="2024-04-29T18:17:50.585" v="62" actId="700"/>
          <ac:spMkLst>
            <pc:docMk/>
            <pc:sldMk cId="4224951576" sldId="264"/>
            <ac:spMk id="4" creationId="{00000000-0000-0000-0000-000000000000}"/>
          </ac:spMkLst>
        </pc:spChg>
      </pc:sldChg>
      <pc:sldChg chg="addSp delSp modSp add mod modClrScheme chgLayout">
        <pc:chgData name="Boven, Lacey (ACL)" userId="fef87cd9-aefe-408e-8293-700bfbce14f7" providerId="ADAL" clId="{98426903-5362-4C1F-8655-2F06994F39DB}" dt="2024-04-29T18:17:23.926" v="60" actId="6549"/>
        <pc:sldMkLst>
          <pc:docMk/>
          <pc:sldMk cId="656706905" sldId="265"/>
        </pc:sldMkLst>
        <pc:spChg chg="add del mod ord">
          <ac:chgData name="Boven, Lacey (ACL)" userId="fef87cd9-aefe-408e-8293-700bfbce14f7" providerId="ADAL" clId="{98426903-5362-4C1F-8655-2F06994F39DB}" dt="2024-04-29T18:16:46.474" v="56" actId="700"/>
          <ac:spMkLst>
            <pc:docMk/>
            <pc:sldMk cId="656706905" sldId="265"/>
            <ac:spMk id="2" creationId="{8A11118E-7003-42A4-AC3F-03280CB11DA0}"/>
          </ac:spMkLst>
        </pc:spChg>
        <pc:spChg chg="add del mod ord">
          <ac:chgData name="Boven, Lacey (ACL)" userId="fef87cd9-aefe-408e-8293-700bfbce14f7" providerId="ADAL" clId="{98426903-5362-4C1F-8655-2F06994F39DB}" dt="2024-04-29T18:17:01.772" v="58" actId="478"/>
          <ac:spMkLst>
            <pc:docMk/>
            <pc:sldMk cId="656706905" sldId="265"/>
            <ac:spMk id="3" creationId="{FDFC0A7E-2B20-38FC-DECB-C08783A552C5}"/>
          </ac:spMkLst>
        </pc:spChg>
        <pc:spChg chg="mod ord">
          <ac:chgData name="Boven, Lacey (ACL)" userId="fef87cd9-aefe-408e-8293-700bfbce14f7" providerId="ADAL" clId="{98426903-5362-4C1F-8655-2F06994F39DB}" dt="2024-04-29T18:17:23.926" v="60" actId="6549"/>
          <ac:spMkLst>
            <pc:docMk/>
            <pc:sldMk cId="656706905" sldId="265"/>
            <ac:spMk id="192" creationId="{00000000-0000-0000-0000-000000000000}"/>
          </ac:spMkLst>
        </pc:spChg>
      </pc:sldChg>
      <pc:sldChg chg="del">
        <pc:chgData name="Boven, Lacey (ACL)" userId="fef87cd9-aefe-408e-8293-700bfbce14f7" providerId="ADAL" clId="{98426903-5362-4C1F-8655-2F06994F39DB}" dt="2024-04-29T18:15:39.737" v="45" actId="47"/>
        <pc:sldMkLst>
          <pc:docMk/>
          <pc:sldMk cId="0" sldId="268"/>
        </pc:sldMkLst>
      </pc:sldChg>
      <pc:sldChg chg="del">
        <pc:chgData name="Boven, Lacey (ACL)" userId="fef87cd9-aefe-408e-8293-700bfbce14f7" providerId="ADAL" clId="{98426903-5362-4C1F-8655-2F06994F39DB}" dt="2024-04-29T18:15:40.912" v="47" actId="47"/>
        <pc:sldMkLst>
          <pc:docMk/>
          <pc:sldMk cId="0" sldId="269"/>
        </pc:sldMkLst>
      </pc:sldChg>
      <pc:sldChg chg="del">
        <pc:chgData name="Boven, Lacey (ACL)" userId="fef87cd9-aefe-408e-8293-700bfbce14f7" providerId="ADAL" clId="{98426903-5362-4C1F-8655-2F06994F39DB}" dt="2024-04-29T18:15:39.212" v="44" actId="47"/>
        <pc:sldMkLst>
          <pc:docMk/>
          <pc:sldMk cId="0" sldId="277"/>
        </pc:sldMkLst>
      </pc:sldChg>
      <pc:sldChg chg="del">
        <pc:chgData name="Boven, Lacey (ACL)" userId="fef87cd9-aefe-408e-8293-700bfbce14f7" providerId="ADAL" clId="{98426903-5362-4C1F-8655-2F06994F39DB}" dt="2024-04-29T18:15:40.305" v="46" actId="47"/>
        <pc:sldMkLst>
          <pc:docMk/>
          <pc:sldMk cId="1238067102" sldId="281"/>
        </pc:sldMkLst>
      </pc:sldChg>
      <pc:sldChg chg="del">
        <pc:chgData name="Boven, Lacey (ACL)" userId="fef87cd9-aefe-408e-8293-700bfbce14f7" providerId="ADAL" clId="{98426903-5362-4C1F-8655-2F06994F39DB}" dt="2024-04-29T18:15:09.945" v="35" actId="47"/>
        <pc:sldMkLst>
          <pc:docMk/>
          <pc:sldMk cId="2241447357" sldId="287"/>
        </pc:sldMkLst>
      </pc:sldChg>
      <pc:sldChg chg="del">
        <pc:chgData name="Boven, Lacey (ACL)" userId="fef87cd9-aefe-408e-8293-700bfbce14f7" providerId="ADAL" clId="{98426903-5362-4C1F-8655-2F06994F39DB}" dt="2024-04-29T18:15:47.659" v="51" actId="47"/>
        <pc:sldMkLst>
          <pc:docMk/>
          <pc:sldMk cId="2881980799" sldId="288"/>
        </pc:sldMkLst>
      </pc:sldChg>
      <pc:sldChg chg="del">
        <pc:chgData name="Boven, Lacey (ACL)" userId="fef87cd9-aefe-408e-8293-700bfbce14f7" providerId="ADAL" clId="{98426903-5362-4C1F-8655-2F06994F39DB}" dt="2024-04-29T18:15:48.737" v="53" actId="47"/>
        <pc:sldMkLst>
          <pc:docMk/>
          <pc:sldMk cId="1033583172" sldId="289"/>
        </pc:sldMkLst>
      </pc:sldChg>
      <pc:sldChg chg="del">
        <pc:chgData name="Boven, Lacey (ACL)" userId="fef87cd9-aefe-408e-8293-700bfbce14f7" providerId="ADAL" clId="{98426903-5362-4C1F-8655-2F06994F39DB}" dt="2024-04-29T18:15:34.511" v="41" actId="47"/>
        <pc:sldMkLst>
          <pc:docMk/>
          <pc:sldMk cId="410503123" sldId="292"/>
        </pc:sldMkLst>
      </pc:sldChg>
      <pc:sldChg chg="ord">
        <pc:chgData name="Boven, Lacey (ACL)" userId="fef87cd9-aefe-408e-8293-700bfbce14f7" providerId="ADAL" clId="{98426903-5362-4C1F-8655-2F06994F39DB}" dt="2024-04-29T18:21:03.913" v="72"/>
        <pc:sldMkLst>
          <pc:docMk/>
          <pc:sldMk cId="270268475" sldId="293"/>
        </pc:sldMkLst>
      </pc:sldChg>
      <pc:sldChg chg="del">
        <pc:chgData name="Boven, Lacey (ACL)" userId="fef87cd9-aefe-408e-8293-700bfbce14f7" providerId="ADAL" clId="{98426903-5362-4C1F-8655-2F06994F39DB}" dt="2024-04-29T18:15:48.235" v="52" actId="47"/>
        <pc:sldMkLst>
          <pc:docMk/>
          <pc:sldMk cId="2431634846" sldId="296"/>
        </pc:sldMkLst>
      </pc:sldChg>
      <pc:sldChg chg="del">
        <pc:chgData name="Boven, Lacey (ACL)" userId="fef87cd9-aefe-408e-8293-700bfbce14f7" providerId="ADAL" clId="{98426903-5362-4C1F-8655-2F06994F39DB}" dt="2024-04-29T18:15:32.763" v="38" actId="47"/>
        <pc:sldMkLst>
          <pc:docMk/>
          <pc:sldMk cId="596363296" sldId="297"/>
        </pc:sldMkLst>
      </pc:sldChg>
      <pc:sldChg chg="del">
        <pc:chgData name="Boven, Lacey (ACL)" userId="fef87cd9-aefe-408e-8293-700bfbce14f7" providerId="ADAL" clId="{98426903-5362-4C1F-8655-2F06994F39DB}" dt="2024-04-29T18:15:14.597" v="37" actId="47"/>
        <pc:sldMkLst>
          <pc:docMk/>
          <pc:sldMk cId="3284780943" sldId="300"/>
        </pc:sldMkLst>
      </pc:sldChg>
      <pc:sldChg chg="del">
        <pc:chgData name="Boven, Lacey (ACL)" userId="fef87cd9-aefe-408e-8293-700bfbce14f7" providerId="ADAL" clId="{98426903-5362-4C1F-8655-2F06994F39DB}" dt="2024-04-29T18:15:13.536" v="36" actId="47"/>
        <pc:sldMkLst>
          <pc:docMk/>
          <pc:sldMk cId="652185243" sldId="301"/>
        </pc:sldMkLst>
      </pc:sldChg>
      <pc:sldChg chg="del">
        <pc:chgData name="Boven, Lacey (ACL)" userId="fef87cd9-aefe-408e-8293-700bfbce14f7" providerId="ADAL" clId="{98426903-5362-4C1F-8655-2F06994F39DB}" dt="2024-04-29T18:20:47.722" v="69" actId="47"/>
        <pc:sldMkLst>
          <pc:docMk/>
          <pc:sldMk cId="422086280" sldId="302"/>
        </pc:sldMkLst>
      </pc:sldChg>
      <pc:sldChg chg="del">
        <pc:chgData name="Boven, Lacey (ACL)" userId="fef87cd9-aefe-408e-8293-700bfbce14f7" providerId="ADAL" clId="{98426903-5362-4C1F-8655-2F06994F39DB}" dt="2024-04-29T18:20:48.556" v="70" actId="47"/>
        <pc:sldMkLst>
          <pc:docMk/>
          <pc:sldMk cId="71027902" sldId="303"/>
        </pc:sldMkLst>
      </pc:sldChg>
      <pc:sldChg chg="del">
        <pc:chgData name="Boven, Lacey (ACL)" userId="fef87cd9-aefe-408e-8293-700bfbce14f7" providerId="ADAL" clId="{98426903-5362-4C1F-8655-2F06994F39DB}" dt="2024-04-29T18:21:13.825" v="73" actId="47"/>
        <pc:sldMkLst>
          <pc:docMk/>
          <pc:sldMk cId="401643183" sldId="305"/>
        </pc:sldMkLst>
      </pc:sldChg>
      <pc:sldChg chg="del">
        <pc:chgData name="Boven, Lacey (ACL)" userId="fef87cd9-aefe-408e-8293-700bfbce14f7" providerId="ADAL" clId="{98426903-5362-4C1F-8655-2F06994F39DB}" dt="2024-04-29T18:15:44.484" v="48" actId="47"/>
        <pc:sldMkLst>
          <pc:docMk/>
          <pc:sldMk cId="3732273727" sldId="306"/>
        </pc:sldMkLst>
      </pc:sldChg>
      <pc:sldChg chg="del">
        <pc:chgData name="Boven, Lacey (ACL)" userId="fef87cd9-aefe-408e-8293-700bfbce14f7" providerId="ADAL" clId="{98426903-5362-4C1F-8655-2F06994F39DB}" dt="2024-04-29T18:15:45.091" v="49" actId="47"/>
        <pc:sldMkLst>
          <pc:docMk/>
          <pc:sldMk cId="825309115" sldId="307"/>
        </pc:sldMkLst>
      </pc:sldChg>
      <pc:sldChg chg="del">
        <pc:chgData name="Boven, Lacey (ACL)" userId="fef87cd9-aefe-408e-8293-700bfbce14f7" providerId="ADAL" clId="{98426903-5362-4C1F-8655-2F06994F39DB}" dt="2024-04-29T18:15:45.596" v="50" actId="47"/>
        <pc:sldMkLst>
          <pc:docMk/>
          <pc:sldMk cId="2633791314" sldId="308"/>
        </pc:sldMkLst>
      </pc:sldChg>
      <pc:sldChg chg="modSp add mod modClrScheme chgLayout modNotes">
        <pc:chgData name="Boven, Lacey (ACL)" userId="fef87cd9-aefe-408e-8293-700bfbce14f7" providerId="ADAL" clId="{98426903-5362-4C1F-8655-2F06994F39DB}" dt="2024-04-29T18:23:56.264" v="90" actId="700"/>
        <pc:sldMkLst>
          <pc:docMk/>
          <pc:sldMk cId="1102540917" sldId="479"/>
        </pc:sldMkLst>
        <pc:spChg chg="mod ord">
          <ac:chgData name="Boven, Lacey (ACL)" userId="fef87cd9-aefe-408e-8293-700bfbce14f7" providerId="ADAL" clId="{98426903-5362-4C1F-8655-2F06994F39DB}" dt="2024-04-29T18:23:56.264" v="90" actId="700"/>
          <ac:spMkLst>
            <pc:docMk/>
            <pc:sldMk cId="1102540917" sldId="479"/>
            <ac:spMk id="2" creationId="{00000000-0000-0000-0000-000000000000}"/>
          </ac:spMkLst>
        </pc:spChg>
        <pc:spChg chg="mod ord">
          <ac:chgData name="Boven, Lacey (ACL)" userId="fef87cd9-aefe-408e-8293-700bfbce14f7" providerId="ADAL" clId="{98426903-5362-4C1F-8655-2F06994F39DB}" dt="2024-04-29T18:23:56.264" v="90" actId="700"/>
          <ac:spMkLst>
            <pc:docMk/>
            <pc:sldMk cId="1102540917" sldId="479"/>
            <ac:spMk id="3" creationId="{00000000-0000-0000-0000-000000000000}"/>
          </ac:spMkLst>
        </pc:spChg>
        <pc:spChg chg="mod ord">
          <ac:chgData name="Boven, Lacey (ACL)" userId="fef87cd9-aefe-408e-8293-700bfbce14f7" providerId="ADAL" clId="{98426903-5362-4C1F-8655-2F06994F39DB}" dt="2024-04-29T18:23:56.264" v="90" actId="700"/>
          <ac:spMkLst>
            <pc:docMk/>
            <pc:sldMk cId="1102540917" sldId="479"/>
            <ac:spMk id="4" creationId="{00000000-0000-0000-0000-000000000000}"/>
          </ac:spMkLst>
        </pc:spChg>
        <pc:spChg chg="mod ord">
          <ac:chgData name="Boven, Lacey (ACL)" userId="fef87cd9-aefe-408e-8293-700bfbce14f7" providerId="ADAL" clId="{98426903-5362-4C1F-8655-2F06994F39DB}" dt="2024-04-29T18:23:56.264" v="90" actId="700"/>
          <ac:spMkLst>
            <pc:docMk/>
            <pc:sldMk cId="1102540917" sldId="479"/>
            <ac:spMk id="5" creationId="{00000000-0000-0000-0000-000000000000}"/>
          </ac:spMkLst>
        </pc:spChg>
      </pc:sldChg>
      <pc:sldChg chg="addSp delSp modSp add mod modClrScheme chgLayout">
        <pc:chgData name="Boven, Lacey (ACL)" userId="fef87cd9-aefe-408e-8293-700bfbce14f7" providerId="ADAL" clId="{98426903-5362-4C1F-8655-2F06994F39DB}" dt="2024-04-29T18:25:45.110" v="105" actId="1076"/>
        <pc:sldMkLst>
          <pc:docMk/>
          <pc:sldMk cId="3606513858" sldId="483"/>
        </pc:sldMkLst>
        <pc:spChg chg="mod ord">
          <ac:chgData name="Boven, Lacey (ACL)" userId="fef87cd9-aefe-408e-8293-700bfbce14f7" providerId="ADAL" clId="{98426903-5362-4C1F-8655-2F06994F39DB}" dt="2024-04-29T18:25:26.644" v="102" actId="700"/>
          <ac:spMkLst>
            <pc:docMk/>
            <pc:sldMk cId="3606513858" sldId="483"/>
            <ac:spMk id="2" creationId="{00000000-0000-0000-0000-000000000000}"/>
          </ac:spMkLst>
        </pc:spChg>
        <pc:spChg chg="add del mod ord">
          <ac:chgData name="Boven, Lacey (ACL)" userId="fef87cd9-aefe-408e-8293-700bfbce14f7" providerId="ADAL" clId="{98426903-5362-4C1F-8655-2F06994F39DB}" dt="2024-04-29T18:25:31.422" v="104" actId="478"/>
          <ac:spMkLst>
            <pc:docMk/>
            <pc:sldMk cId="3606513858" sldId="483"/>
            <ac:spMk id="3" creationId="{7B234BE4-B373-D1DC-7838-750185F281BF}"/>
          </ac:spMkLst>
        </pc:spChg>
        <pc:spChg chg="mod ord">
          <ac:chgData name="Boven, Lacey (ACL)" userId="fef87cd9-aefe-408e-8293-700bfbce14f7" providerId="ADAL" clId="{98426903-5362-4C1F-8655-2F06994F39DB}" dt="2024-04-29T18:25:26.683" v="103" actId="27636"/>
          <ac:spMkLst>
            <pc:docMk/>
            <pc:sldMk cId="3606513858" sldId="483"/>
            <ac:spMk id="4" creationId="{00000000-0000-0000-0000-000000000000}"/>
          </ac:spMkLst>
        </pc:spChg>
        <pc:graphicFrameChg chg="mod">
          <ac:chgData name="Boven, Lacey (ACL)" userId="fef87cd9-aefe-408e-8293-700bfbce14f7" providerId="ADAL" clId="{98426903-5362-4C1F-8655-2F06994F39DB}" dt="2024-04-29T18:25:45.110" v="105" actId="1076"/>
          <ac:graphicFrameMkLst>
            <pc:docMk/>
            <pc:sldMk cId="3606513858" sldId="483"/>
            <ac:graphicFrameMk id="5" creationId="{00000000-0000-0000-0000-000000000000}"/>
          </ac:graphicFrameMkLst>
        </pc:graphicFrameChg>
      </pc:sldChg>
      <pc:sldChg chg="addSp delSp modSp add mod modClrScheme chgLayout">
        <pc:chgData name="Boven, Lacey (ACL)" userId="fef87cd9-aefe-408e-8293-700bfbce14f7" providerId="ADAL" clId="{98426903-5362-4C1F-8655-2F06994F39DB}" dt="2024-04-29T18:22:41.973" v="87" actId="700"/>
        <pc:sldMkLst>
          <pc:docMk/>
          <pc:sldMk cId="1877829910" sldId="1670"/>
        </pc:sldMkLst>
        <pc:spChg chg="mod ord">
          <ac:chgData name="Boven, Lacey (ACL)" userId="fef87cd9-aefe-408e-8293-700bfbce14f7" providerId="ADAL" clId="{98426903-5362-4C1F-8655-2F06994F39DB}" dt="2024-04-29T18:22:41.973" v="87" actId="700"/>
          <ac:spMkLst>
            <pc:docMk/>
            <pc:sldMk cId="1877829910" sldId="1670"/>
            <ac:spMk id="2" creationId="{963E3F79-FC76-ECE9-3251-F84B55362F55}"/>
          </ac:spMkLst>
        </pc:spChg>
        <pc:spChg chg="mod ord">
          <ac:chgData name="Boven, Lacey (ACL)" userId="fef87cd9-aefe-408e-8293-700bfbce14f7" providerId="ADAL" clId="{98426903-5362-4C1F-8655-2F06994F39DB}" dt="2024-04-29T18:22:41.973" v="87" actId="700"/>
          <ac:spMkLst>
            <pc:docMk/>
            <pc:sldMk cId="1877829910" sldId="1670"/>
            <ac:spMk id="3" creationId="{B6CE741B-15F1-217C-9A29-74E6741E132D}"/>
          </ac:spMkLst>
        </pc:spChg>
        <pc:spChg chg="mod ord">
          <ac:chgData name="Boven, Lacey (ACL)" userId="fef87cd9-aefe-408e-8293-700bfbce14f7" providerId="ADAL" clId="{98426903-5362-4C1F-8655-2F06994F39DB}" dt="2024-04-29T18:22:41.973" v="87" actId="700"/>
          <ac:spMkLst>
            <pc:docMk/>
            <pc:sldMk cId="1877829910" sldId="1670"/>
            <ac:spMk id="4" creationId="{7A9B55EF-27E6-2423-727F-AE6581D8D6BC}"/>
          </ac:spMkLst>
        </pc:spChg>
        <pc:spChg chg="add del mod ord">
          <ac:chgData name="Boven, Lacey (ACL)" userId="fef87cd9-aefe-408e-8293-700bfbce14f7" providerId="ADAL" clId="{98426903-5362-4C1F-8655-2F06994F39DB}" dt="2024-04-29T18:22:41.973" v="87" actId="700"/>
          <ac:spMkLst>
            <pc:docMk/>
            <pc:sldMk cId="1877829910" sldId="1670"/>
            <ac:spMk id="5" creationId="{2D874EE7-8A4B-D625-2B9E-DDC64A5805D6}"/>
          </ac:spMkLst>
        </pc:spChg>
      </pc:sldChg>
      <pc:sldChg chg="addSp delSp modSp add mod modClrScheme chgLayout modNotes">
        <pc:chgData name="Boven, Lacey (ACL)" userId="fef87cd9-aefe-408e-8293-700bfbce14f7" providerId="ADAL" clId="{98426903-5362-4C1F-8655-2F06994F39DB}" dt="2024-04-29T18:23:41.008" v="89" actId="700"/>
        <pc:sldMkLst>
          <pc:docMk/>
          <pc:sldMk cId="147389249" sldId="1684"/>
        </pc:sldMkLst>
        <pc:spChg chg="mod ord">
          <ac:chgData name="Boven, Lacey (ACL)" userId="fef87cd9-aefe-408e-8293-700bfbce14f7" providerId="ADAL" clId="{98426903-5362-4C1F-8655-2F06994F39DB}" dt="2024-04-29T18:23:41.008" v="89" actId="700"/>
          <ac:spMkLst>
            <pc:docMk/>
            <pc:sldMk cId="147389249" sldId="1684"/>
            <ac:spMk id="2" creationId="{124CCDFC-B6E8-CA2A-79F6-FBD7D4FECD3D}"/>
          </ac:spMkLst>
        </pc:spChg>
        <pc:spChg chg="mod ord">
          <ac:chgData name="Boven, Lacey (ACL)" userId="fef87cd9-aefe-408e-8293-700bfbce14f7" providerId="ADAL" clId="{98426903-5362-4C1F-8655-2F06994F39DB}" dt="2024-04-29T18:23:41.008" v="89" actId="700"/>
          <ac:spMkLst>
            <pc:docMk/>
            <pc:sldMk cId="147389249" sldId="1684"/>
            <ac:spMk id="3" creationId="{A9EFF990-58C3-96B0-EFFE-59757F210740}"/>
          </ac:spMkLst>
        </pc:spChg>
        <pc:spChg chg="mod ord">
          <ac:chgData name="Boven, Lacey (ACL)" userId="fef87cd9-aefe-408e-8293-700bfbce14f7" providerId="ADAL" clId="{98426903-5362-4C1F-8655-2F06994F39DB}" dt="2024-04-29T18:23:41.008" v="89" actId="700"/>
          <ac:spMkLst>
            <pc:docMk/>
            <pc:sldMk cId="147389249" sldId="1684"/>
            <ac:spMk id="4" creationId="{BB70D910-351C-26CB-49FF-EBF73F99B9C2}"/>
          </ac:spMkLst>
        </pc:spChg>
        <pc:spChg chg="add del mod ord">
          <ac:chgData name="Boven, Lacey (ACL)" userId="fef87cd9-aefe-408e-8293-700bfbce14f7" providerId="ADAL" clId="{98426903-5362-4C1F-8655-2F06994F39DB}" dt="2024-04-29T18:23:41.008" v="89" actId="700"/>
          <ac:spMkLst>
            <pc:docMk/>
            <pc:sldMk cId="147389249" sldId="1684"/>
            <ac:spMk id="5" creationId="{42D3A670-DFB0-02C8-0E9F-5E530E5A1817}"/>
          </ac:spMkLst>
        </pc:spChg>
      </pc:sldChg>
      <pc:sldChg chg="modSp add mod modClrScheme chgLayout">
        <pc:chgData name="Boven, Lacey (ACL)" userId="fef87cd9-aefe-408e-8293-700bfbce14f7" providerId="ADAL" clId="{98426903-5362-4C1F-8655-2F06994F39DB}" dt="2024-04-29T18:25:52.465" v="106" actId="700"/>
        <pc:sldMkLst>
          <pc:docMk/>
          <pc:sldMk cId="1157531942" sldId="1795"/>
        </pc:sldMkLst>
        <pc:spChg chg="mod ord">
          <ac:chgData name="Boven, Lacey (ACL)" userId="fef87cd9-aefe-408e-8293-700bfbce14f7" providerId="ADAL" clId="{98426903-5362-4C1F-8655-2F06994F39DB}" dt="2024-04-29T18:25:52.465" v="106" actId="700"/>
          <ac:spMkLst>
            <pc:docMk/>
            <pc:sldMk cId="1157531942" sldId="1795"/>
            <ac:spMk id="2" creationId="{1BD1D58F-0F49-4F6F-BCCF-376C59F05C25}"/>
          </ac:spMkLst>
        </pc:spChg>
        <pc:spChg chg="mod ord">
          <ac:chgData name="Boven, Lacey (ACL)" userId="fef87cd9-aefe-408e-8293-700bfbce14f7" providerId="ADAL" clId="{98426903-5362-4C1F-8655-2F06994F39DB}" dt="2024-04-29T18:25:52.465" v="106" actId="700"/>
          <ac:spMkLst>
            <pc:docMk/>
            <pc:sldMk cId="1157531942" sldId="1795"/>
            <ac:spMk id="3" creationId="{92D4719B-3C40-4007-4E94-863DD39987D0}"/>
          </ac:spMkLst>
        </pc:spChg>
        <pc:spChg chg="mod ord">
          <ac:chgData name="Boven, Lacey (ACL)" userId="fef87cd9-aefe-408e-8293-700bfbce14f7" providerId="ADAL" clId="{98426903-5362-4C1F-8655-2F06994F39DB}" dt="2024-04-29T18:25:52.465" v="106" actId="700"/>
          <ac:spMkLst>
            <pc:docMk/>
            <pc:sldMk cId="1157531942" sldId="1795"/>
            <ac:spMk id="4" creationId="{6AB43036-A3FA-1FEA-5325-0213723E116B}"/>
          </ac:spMkLst>
        </pc:spChg>
      </pc:sldChg>
      <pc:sldChg chg="addSp delSp modSp add mod modClrScheme chgLayout">
        <pc:chgData name="Boven, Lacey (ACL)" userId="fef87cd9-aefe-408e-8293-700bfbce14f7" providerId="ADAL" clId="{98426903-5362-4C1F-8655-2F06994F39DB}" dt="2024-04-29T18:26:45.427" v="115" actId="478"/>
        <pc:sldMkLst>
          <pc:docMk/>
          <pc:sldMk cId="2946561296" sldId="1803"/>
        </pc:sldMkLst>
        <pc:spChg chg="del mod ord">
          <ac:chgData name="Boven, Lacey (ACL)" userId="fef87cd9-aefe-408e-8293-700bfbce14f7" providerId="ADAL" clId="{98426903-5362-4C1F-8655-2F06994F39DB}" dt="2024-04-29T18:26:26.101" v="110" actId="478"/>
          <ac:spMkLst>
            <pc:docMk/>
            <pc:sldMk cId="2946561296" sldId="1803"/>
            <ac:spMk id="2" creationId="{4B25D3CB-6348-FD35-C641-1D4D94B1119F}"/>
          </ac:spMkLst>
        </pc:spChg>
        <pc:spChg chg="add del mod ord">
          <ac:chgData name="Boven, Lacey (ACL)" userId="fef87cd9-aefe-408e-8293-700bfbce14f7" providerId="ADAL" clId="{98426903-5362-4C1F-8655-2F06994F39DB}" dt="2024-04-29T18:26:22.368" v="109" actId="700"/>
          <ac:spMkLst>
            <pc:docMk/>
            <pc:sldMk cId="2946561296" sldId="1803"/>
            <ac:spMk id="3" creationId="{FC38D610-BD76-0C68-0AD2-CF91D77DBAE0}"/>
          </ac:spMkLst>
        </pc:spChg>
        <pc:spChg chg="mod ord">
          <ac:chgData name="Boven, Lacey (ACL)" userId="fef87cd9-aefe-408e-8293-700bfbce14f7" providerId="ADAL" clId="{98426903-5362-4C1F-8655-2F06994F39DB}" dt="2024-04-29T18:26:35.646" v="112" actId="700"/>
          <ac:spMkLst>
            <pc:docMk/>
            <pc:sldMk cId="2946561296" sldId="1803"/>
            <ac:spMk id="4" creationId="{3552BF3B-F618-6E32-B0F7-ACF36A50B758}"/>
          </ac:spMkLst>
        </pc:spChg>
        <pc:spChg chg="add del mod ord">
          <ac:chgData name="Boven, Lacey (ACL)" userId="fef87cd9-aefe-408e-8293-700bfbce14f7" providerId="ADAL" clId="{98426903-5362-4C1F-8655-2F06994F39DB}" dt="2024-04-29T18:26:22.368" v="109" actId="700"/>
          <ac:spMkLst>
            <pc:docMk/>
            <pc:sldMk cId="2946561296" sldId="1803"/>
            <ac:spMk id="5" creationId="{5324A266-119D-AD99-301F-C8BBCA41283C}"/>
          </ac:spMkLst>
        </pc:spChg>
        <pc:spChg chg="add del mod">
          <ac:chgData name="Boven, Lacey (ACL)" userId="fef87cd9-aefe-408e-8293-700bfbce14f7" providerId="ADAL" clId="{98426903-5362-4C1F-8655-2F06994F39DB}" dt="2024-04-29T18:26:28.111" v="111" actId="478"/>
          <ac:spMkLst>
            <pc:docMk/>
            <pc:sldMk cId="2946561296" sldId="1803"/>
            <ac:spMk id="8" creationId="{AD0E8B91-5F1B-CFD7-1692-A3B2D712177B}"/>
          </ac:spMkLst>
        </pc:spChg>
        <pc:spChg chg="add del mod ord">
          <ac:chgData name="Boven, Lacey (ACL)" userId="fef87cd9-aefe-408e-8293-700bfbce14f7" providerId="ADAL" clId="{98426903-5362-4C1F-8655-2F06994F39DB}" dt="2024-04-29T18:26:45.427" v="115" actId="478"/>
          <ac:spMkLst>
            <pc:docMk/>
            <pc:sldMk cId="2946561296" sldId="1803"/>
            <ac:spMk id="9" creationId="{2B721028-EC56-B91F-92B3-AAC08AA65739}"/>
          </ac:spMkLst>
        </pc:spChg>
        <pc:spChg chg="add del mod ord">
          <ac:chgData name="Boven, Lacey (ACL)" userId="fef87cd9-aefe-408e-8293-700bfbce14f7" providerId="ADAL" clId="{98426903-5362-4C1F-8655-2F06994F39DB}" dt="2024-04-29T18:26:43.882" v="114" actId="478"/>
          <ac:spMkLst>
            <pc:docMk/>
            <pc:sldMk cId="2946561296" sldId="1803"/>
            <ac:spMk id="10" creationId="{38E666CB-5B27-E7BE-C349-DCBDB5E4BBD7}"/>
          </ac:spMkLst>
        </pc:spChg>
        <pc:picChg chg="mod ord">
          <ac:chgData name="Boven, Lacey (ACL)" userId="fef87cd9-aefe-408e-8293-700bfbce14f7" providerId="ADAL" clId="{98426903-5362-4C1F-8655-2F06994F39DB}" dt="2024-04-29T18:26:41.968" v="113" actId="1076"/>
          <ac:picMkLst>
            <pc:docMk/>
            <pc:sldMk cId="2946561296" sldId="1803"/>
            <ac:picMk id="6" creationId="{D5ECE066-195D-BE7B-6598-848B905E617E}"/>
          </ac:picMkLst>
        </pc:picChg>
      </pc:sldChg>
      <pc:sldChg chg="modSp add mod modClrScheme chgLayout">
        <pc:chgData name="Boven, Lacey (ACL)" userId="fef87cd9-aefe-408e-8293-700bfbce14f7" providerId="ADAL" clId="{98426903-5362-4C1F-8655-2F06994F39DB}" dt="2024-04-29T18:24:29.137" v="92" actId="27636"/>
        <pc:sldMkLst>
          <pc:docMk/>
          <pc:sldMk cId="2490477400" sldId="1867"/>
        </pc:sldMkLst>
        <pc:spChg chg="mod ord">
          <ac:chgData name="Boven, Lacey (ACL)" userId="fef87cd9-aefe-408e-8293-700bfbce14f7" providerId="ADAL" clId="{98426903-5362-4C1F-8655-2F06994F39DB}" dt="2024-04-29T18:24:29.137" v="92" actId="27636"/>
          <ac:spMkLst>
            <pc:docMk/>
            <pc:sldMk cId="2490477400" sldId="1867"/>
            <ac:spMk id="2" creationId="{D51F32F6-3FAD-C8ED-338B-D78F7CE1926A}"/>
          </ac:spMkLst>
        </pc:spChg>
        <pc:spChg chg="mod ord">
          <ac:chgData name="Boven, Lacey (ACL)" userId="fef87cd9-aefe-408e-8293-700bfbce14f7" providerId="ADAL" clId="{98426903-5362-4C1F-8655-2F06994F39DB}" dt="2024-04-29T18:24:29.110" v="91" actId="700"/>
          <ac:spMkLst>
            <pc:docMk/>
            <pc:sldMk cId="2490477400" sldId="1867"/>
            <ac:spMk id="3" creationId="{E2E58223-F3C8-10D1-B6CD-501FA88C69AD}"/>
          </ac:spMkLst>
        </pc:spChg>
        <pc:spChg chg="mod ord">
          <ac:chgData name="Boven, Lacey (ACL)" userId="fef87cd9-aefe-408e-8293-700bfbce14f7" providerId="ADAL" clId="{98426903-5362-4C1F-8655-2F06994F39DB}" dt="2024-04-29T18:24:29.110" v="91" actId="700"/>
          <ac:spMkLst>
            <pc:docMk/>
            <pc:sldMk cId="2490477400" sldId="1867"/>
            <ac:spMk id="4" creationId="{649B5E7D-A1C2-9DAB-BBC0-06AD15C5C0BD}"/>
          </ac:spMkLst>
        </pc:spChg>
      </pc:sldChg>
      <pc:sldChg chg="modSp add mod modClrScheme chgLayout">
        <pc:chgData name="Boven, Lacey (ACL)" userId="fef87cd9-aefe-408e-8293-700bfbce14f7" providerId="ADAL" clId="{98426903-5362-4C1F-8655-2F06994F39DB}" dt="2024-04-29T18:24:33.981" v="95" actId="27636"/>
        <pc:sldMkLst>
          <pc:docMk/>
          <pc:sldMk cId="2440100348" sldId="1868"/>
        </pc:sldMkLst>
        <pc:spChg chg="mod ord">
          <ac:chgData name="Boven, Lacey (ACL)" userId="fef87cd9-aefe-408e-8293-700bfbce14f7" providerId="ADAL" clId="{98426903-5362-4C1F-8655-2F06994F39DB}" dt="2024-04-29T18:24:33.981" v="95" actId="27636"/>
          <ac:spMkLst>
            <pc:docMk/>
            <pc:sldMk cId="2440100348" sldId="1868"/>
            <ac:spMk id="2" creationId="{194CB047-718D-F5E4-82E3-7F488F445C22}"/>
          </ac:spMkLst>
        </pc:spChg>
        <pc:spChg chg="mod ord">
          <ac:chgData name="Boven, Lacey (ACL)" userId="fef87cd9-aefe-408e-8293-700bfbce14f7" providerId="ADAL" clId="{98426903-5362-4C1F-8655-2F06994F39DB}" dt="2024-04-29T18:24:33.974" v="94" actId="27636"/>
          <ac:spMkLst>
            <pc:docMk/>
            <pc:sldMk cId="2440100348" sldId="1868"/>
            <ac:spMk id="3" creationId="{3FEB8991-F7FB-FF94-771A-5244608A3F53}"/>
          </ac:spMkLst>
        </pc:spChg>
        <pc:spChg chg="mod ord">
          <ac:chgData name="Boven, Lacey (ACL)" userId="fef87cd9-aefe-408e-8293-700bfbce14f7" providerId="ADAL" clId="{98426903-5362-4C1F-8655-2F06994F39DB}" dt="2024-04-29T18:24:33.969" v="93" actId="700"/>
          <ac:spMkLst>
            <pc:docMk/>
            <pc:sldMk cId="2440100348" sldId="1868"/>
            <ac:spMk id="5" creationId="{B1693F5A-868A-2A5A-3DB5-560A2A920777}"/>
          </ac:spMkLst>
        </pc:spChg>
      </pc:sldChg>
      <pc:sldChg chg="modSp add mod modClrScheme chgLayout">
        <pc:chgData name="Boven, Lacey (ACL)" userId="fef87cd9-aefe-408e-8293-700bfbce14f7" providerId="ADAL" clId="{98426903-5362-4C1F-8655-2F06994F39DB}" dt="2024-04-29T18:24:41.264" v="97" actId="27636"/>
        <pc:sldMkLst>
          <pc:docMk/>
          <pc:sldMk cId="2867334363" sldId="1869"/>
        </pc:sldMkLst>
        <pc:spChg chg="mod ord">
          <ac:chgData name="Boven, Lacey (ACL)" userId="fef87cd9-aefe-408e-8293-700bfbce14f7" providerId="ADAL" clId="{98426903-5362-4C1F-8655-2F06994F39DB}" dt="2024-04-29T18:24:41.243" v="96" actId="700"/>
          <ac:spMkLst>
            <pc:docMk/>
            <pc:sldMk cId="2867334363" sldId="1869"/>
            <ac:spMk id="2" creationId="{419B36D9-DA55-CBAA-6E7D-A7DC79BDE264}"/>
          </ac:spMkLst>
        </pc:spChg>
        <pc:spChg chg="mod ord">
          <ac:chgData name="Boven, Lacey (ACL)" userId="fef87cd9-aefe-408e-8293-700bfbce14f7" providerId="ADAL" clId="{98426903-5362-4C1F-8655-2F06994F39DB}" dt="2024-04-29T18:24:41.264" v="97" actId="27636"/>
          <ac:spMkLst>
            <pc:docMk/>
            <pc:sldMk cId="2867334363" sldId="1869"/>
            <ac:spMk id="3" creationId="{E778F05B-F9FA-4267-4E84-92190023FF1E}"/>
          </ac:spMkLst>
        </pc:spChg>
        <pc:spChg chg="mod ord">
          <ac:chgData name="Boven, Lacey (ACL)" userId="fef87cd9-aefe-408e-8293-700bfbce14f7" providerId="ADAL" clId="{98426903-5362-4C1F-8655-2F06994F39DB}" dt="2024-04-29T18:24:41.243" v="96" actId="700"/>
          <ac:spMkLst>
            <pc:docMk/>
            <pc:sldMk cId="2867334363" sldId="1869"/>
            <ac:spMk id="5" creationId="{D7817761-2957-1C4F-D7EC-17AC93851C89}"/>
          </ac:spMkLst>
        </pc:spChg>
      </pc:sldChg>
      <pc:sldChg chg="modSp add mod modClrScheme chgLayout">
        <pc:chgData name="Boven, Lacey (ACL)" userId="fef87cd9-aefe-408e-8293-700bfbce14f7" providerId="ADAL" clId="{98426903-5362-4C1F-8655-2F06994F39DB}" dt="2024-04-29T18:25:08.287" v="101" actId="700"/>
        <pc:sldMkLst>
          <pc:docMk/>
          <pc:sldMk cId="2775064938" sldId="1870"/>
        </pc:sldMkLst>
        <pc:spChg chg="mod ord">
          <ac:chgData name="Boven, Lacey (ACL)" userId="fef87cd9-aefe-408e-8293-700bfbce14f7" providerId="ADAL" clId="{98426903-5362-4C1F-8655-2F06994F39DB}" dt="2024-04-29T18:25:08.287" v="101" actId="700"/>
          <ac:spMkLst>
            <pc:docMk/>
            <pc:sldMk cId="2775064938" sldId="1870"/>
            <ac:spMk id="2" creationId="{FBCC903C-00CC-1C0E-490E-18822F71A4BB}"/>
          </ac:spMkLst>
        </pc:spChg>
        <pc:spChg chg="mod ord">
          <ac:chgData name="Boven, Lacey (ACL)" userId="fef87cd9-aefe-408e-8293-700bfbce14f7" providerId="ADAL" clId="{98426903-5362-4C1F-8655-2F06994F39DB}" dt="2024-04-29T18:25:08.287" v="101" actId="700"/>
          <ac:spMkLst>
            <pc:docMk/>
            <pc:sldMk cId="2775064938" sldId="1870"/>
            <ac:spMk id="3" creationId="{0E26F2D9-EDDF-BFBA-A742-4FDF6F60DEF0}"/>
          </ac:spMkLst>
        </pc:spChg>
        <pc:spChg chg="mod ord">
          <ac:chgData name="Boven, Lacey (ACL)" userId="fef87cd9-aefe-408e-8293-700bfbce14f7" providerId="ADAL" clId="{98426903-5362-4C1F-8655-2F06994F39DB}" dt="2024-04-29T18:25:08.287" v="101" actId="700"/>
          <ac:spMkLst>
            <pc:docMk/>
            <pc:sldMk cId="2775064938" sldId="1870"/>
            <ac:spMk id="5" creationId="{4ECE8284-DF7C-A32B-01B7-56486167C3E0}"/>
          </ac:spMkLst>
        </pc:spChg>
      </pc:sldChg>
      <pc:sldChg chg="modSp add mod modClrScheme chgLayout">
        <pc:chgData name="Boven, Lacey (ACL)" userId="fef87cd9-aefe-408e-8293-700bfbce14f7" providerId="ADAL" clId="{98426903-5362-4C1F-8655-2F06994F39DB}" dt="2024-04-29T18:25:08.287" v="101" actId="700"/>
        <pc:sldMkLst>
          <pc:docMk/>
          <pc:sldMk cId="4175166001" sldId="1871"/>
        </pc:sldMkLst>
        <pc:spChg chg="mod ord">
          <ac:chgData name="Boven, Lacey (ACL)" userId="fef87cd9-aefe-408e-8293-700bfbce14f7" providerId="ADAL" clId="{98426903-5362-4C1F-8655-2F06994F39DB}" dt="2024-04-29T18:25:08.287" v="101" actId="700"/>
          <ac:spMkLst>
            <pc:docMk/>
            <pc:sldMk cId="4175166001" sldId="1871"/>
            <ac:spMk id="2" creationId="{243241B6-BFFA-9C43-AC27-3CB3A14D29D0}"/>
          </ac:spMkLst>
        </pc:spChg>
        <pc:spChg chg="mod ord">
          <ac:chgData name="Boven, Lacey (ACL)" userId="fef87cd9-aefe-408e-8293-700bfbce14f7" providerId="ADAL" clId="{98426903-5362-4C1F-8655-2F06994F39DB}" dt="2024-04-29T18:25:08.287" v="101" actId="700"/>
          <ac:spMkLst>
            <pc:docMk/>
            <pc:sldMk cId="4175166001" sldId="1871"/>
            <ac:spMk id="3" creationId="{E26EA33D-8429-E9E9-895E-4F30F8319DED}"/>
          </ac:spMkLst>
        </pc:spChg>
        <pc:spChg chg="mod ord">
          <ac:chgData name="Boven, Lacey (ACL)" userId="fef87cd9-aefe-408e-8293-700bfbce14f7" providerId="ADAL" clId="{98426903-5362-4C1F-8655-2F06994F39DB}" dt="2024-04-29T18:25:08.287" v="101" actId="700"/>
          <ac:spMkLst>
            <pc:docMk/>
            <pc:sldMk cId="4175166001" sldId="1871"/>
            <ac:spMk id="5" creationId="{31D8E32B-DDB0-3215-E2CF-03F2828972E1}"/>
          </ac:spMkLst>
        </pc:spChg>
      </pc:sldChg>
      <pc:sldChg chg="modSp add mod modClrScheme chgLayout">
        <pc:chgData name="Boven, Lacey (ACL)" userId="fef87cd9-aefe-408e-8293-700bfbce14f7" providerId="ADAL" clId="{98426903-5362-4C1F-8655-2F06994F39DB}" dt="2024-04-29T18:24:59.359" v="98" actId="700"/>
        <pc:sldMkLst>
          <pc:docMk/>
          <pc:sldMk cId="2593059514" sldId="1872"/>
        </pc:sldMkLst>
        <pc:spChg chg="mod ord">
          <ac:chgData name="Boven, Lacey (ACL)" userId="fef87cd9-aefe-408e-8293-700bfbce14f7" providerId="ADAL" clId="{98426903-5362-4C1F-8655-2F06994F39DB}" dt="2024-04-29T18:24:59.359" v="98" actId="700"/>
          <ac:spMkLst>
            <pc:docMk/>
            <pc:sldMk cId="2593059514" sldId="1872"/>
            <ac:spMk id="2" creationId="{34052371-4F3E-D884-CBA7-DDCCDA5826F1}"/>
          </ac:spMkLst>
        </pc:spChg>
        <pc:spChg chg="mod ord">
          <ac:chgData name="Boven, Lacey (ACL)" userId="fef87cd9-aefe-408e-8293-700bfbce14f7" providerId="ADAL" clId="{98426903-5362-4C1F-8655-2F06994F39DB}" dt="2024-04-29T18:24:59.359" v="98" actId="700"/>
          <ac:spMkLst>
            <pc:docMk/>
            <pc:sldMk cId="2593059514" sldId="1872"/>
            <ac:spMk id="3" creationId="{10A817F0-2129-6057-83A8-FB9D1D3ED783}"/>
          </ac:spMkLst>
        </pc:spChg>
        <pc:spChg chg="mod ord">
          <ac:chgData name="Boven, Lacey (ACL)" userId="fef87cd9-aefe-408e-8293-700bfbce14f7" providerId="ADAL" clId="{98426903-5362-4C1F-8655-2F06994F39DB}" dt="2024-04-29T18:24:59.359" v="98" actId="700"/>
          <ac:spMkLst>
            <pc:docMk/>
            <pc:sldMk cId="2593059514" sldId="1872"/>
            <ac:spMk id="5" creationId="{38EF11ED-08E1-0B60-87F7-F55C7C3D0692}"/>
          </ac:spMkLst>
        </pc:spChg>
      </pc:sldChg>
      <pc:sldChg chg="modSp add mod modClrScheme chgLayout">
        <pc:chgData name="Boven, Lacey (ACL)" userId="fef87cd9-aefe-408e-8293-700bfbce14f7" providerId="ADAL" clId="{98426903-5362-4C1F-8655-2F06994F39DB}" dt="2024-04-29T18:24:59.419" v="100" actId="27636"/>
        <pc:sldMkLst>
          <pc:docMk/>
          <pc:sldMk cId="2027784929" sldId="1873"/>
        </pc:sldMkLst>
        <pc:spChg chg="mod ord">
          <ac:chgData name="Boven, Lacey (ACL)" userId="fef87cd9-aefe-408e-8293-700bfbce14f7" providerId="ADAL" clId="{98426903-5362-4C1F-8655-2F06994F39DB}" dt="2024-04-29T18:24:59.359" v="98" actId="700"/>
          <ac:spMkLst>
            <pc:docMk/>
            <pc:sldMk cId="2027784929" sldId="1873"/>
            <ac:spMk id="2" creationId="{7B5ECA9C-9AFF-405B-7577-8E4550FF803E}"/>
          </ac:spMkLst>
        </pc:spChg>
        <pc:spChg chg="mod ord">
          <ac:chgData name="Boven, Lacey (ACL)" userId="fef87cd9-aefe-408e-8293-700bfbce14f7" providerId="ADAL" clId="{98426903-5362-4C1F-8655-2F06994F39DB}" dt="2024-04-29T18:24:59.419" v="100" actId="27636"/>
          <ac:spMkLst>
            <pc:docMk/>
            <pc:sldMk cId="2027784929" sldId="1873"/>
            <ac:spMk id="3" creationId="{549686FE-563F-0833-2597-2B2A795A8438}"/>
          </ac:spMkLst>
        </pc:spChg>
        <pc:spChg chg="mod ord">
          <ac:chgData name="Boven, Lacey (ACL)" userId="fef87cd9-aefe-408e-8293-700bfbce14f7" providerId="ADAL" clId="{98426903-5362-4C1F-8655-2F06994F39DB}" dt="2024-04-29T18:24:59.359" v="98" actId="700"/>
          <ac:spMkLst>
            <pc:docMk/>
            <pc:sldMk cId="2027784929" sldId="1873"/>
            <ac:spMk id="5" creationId="{9DE0FE7E-66E1-00EC-15E0-18F6D607EC15}"/>
          </ac:spMkLst>
        </pc:spChg>
      </pc:sldChg>
      <pc:sldChg chg="modSp add mod modClrScheme chgLayout">
        <pc:chgData name="Boven, Lacey (ACL)" userId="fef87cd9-aefe-408e-8293-700bfbce14f7" providerId="ADAL" clId="{98426903-5362-4C1F-8655-2F06994F39DB}" dt="2024-04-29T18:24:59.382" v="99" actId="27636"/>
        <pc:sldMkLst>
          <pc:docMk/>
          <pc:sldMk cId="3327662538" sldId="1874"/>
        </pc:sldMkLst>
        <pc:spChg chg="mod ord">
          <ac:chgData name="Boven, Lacey (ACL)" userId="fef87cd9-aefe-408e-8293-700bfbce14f7" providerId="ADAL" clId="{98426903-5362-4C1F-8655-2F06994F39DB}" dt="2024-04-29T18:24:59.359" v="98" actId="700"/>
          <ac:spMkLst>
            <pc:docMk/>
            <pc:sldMk cId="3327662538" sldId="1874"/>
            <ac:spMk id="2" creationId="{30269235-573A-7355-4292-82C004A66883}"/>
          </ac:spMkLst>
        </pc:spChg>
        <pc:spChg chg="mod ord">
          <ac:chgData name="Boven, Lacey (ACL)" userId="fef87cd9-aefe-408e-8293-700bfbce14f7" providerId="ADAL" clId="{98426903-5362-4C1F-8655-2F06994F39DB}" dt="2024-04-29T18:24:59.382" v="99" actId="27636"/>
          <ac:spMkLst>
            <pc:docMk/>
            <pc:sldMk cId="3327662538" sldId="1874"/>
            <ac:spMk id="3" creationId="{E809C844-A8D1-7634-5F6B-C64FC71BA2CD}"/>
          </ac:spMkLst>
        </pc:spChg>
        <pc:spChg chg="mod ord">
          <ac:chgData name="Boven, Lacey (ACL)" userId="fef87cd9-aefe-408e-8293-700bfbce14f7" providerId="ADAL" clId="{98426903-5362-4C1F-8655-2F06994F39DB}" dt="2024-04-29T18:24:59.359" v="98" actId="700"/>
          <ac:spMkLst>
            <pc:docMk/>
            <pc:sldMk cId="3327662538" sldId="1874"/>
            <ac:spMk id="5" creationId="{0A7C5277-7BAC-8205-2AFD-A0962A791256}"/>
          </ac:spMkLst>
        </pc:spChg>
      </pc:sldChg>
      <pc:sldChg chg="modSp add mod modClrScheme chgLayout">
        <pc:chgData name="Boven, Lacey (ACL)" userId="fef87cd9-aefe-408e-8293-700bfbce14f7" providerId="ADAL" clId="{98426903-5362-4C1F-8655-2F06994F39DB}" dt="2024-04-29T18:25:08.287" v="101" actId="700"/>
        <pc:sldMkLst>
          <pc:docMk/>
          <pc:sldMk cId="551594704" sldId="1875"/>
        </pc:sldMkLst>
        <pc:spChg chg="mod ord">
          <ac:chgData name="Boven, Lacey (ACL)" userId="fef87cd9-aefe-408e-8293-700bfbce14f7" providerId="ADAL" clId="{98426903-5362-4C1F-8655-2F06994F39DB}" dt="2024-04-29T18:25:08.287" v="101" actId="700"/>
          <ac:spMkLst>
            <pc:docMk/>
            <pc:sldMk cId="551594704" sldId="1875"/>
            <ac:spMk id="2" creationId="{4B06DC39-993E-AA05-AE68-0062E1AC0064}"/>
          </ac:spMkLst>
        </pc:spChg>
        <pc:spChg chg="mod ord">
          <ac:chgData name="Boven, Lacey (ACL)" userId="fef87cd9-aefe-408e-8293-700bfbce14f7" providerId="ADAL" clId="{98426903-5362-4C1F-8655-2F06994F39DB}" dt="2024-04-29T18:25:08.287" v="101" actId="700"/>
          <ac:spMkLst>
            <pc:docMk/>
            <pc:sldMk cId="551594704" sldId="1875"/>
            <ac:spMk id="3" creationId="{2AB96A21-388F-E100-6530-3883257E9DAF}"/>
          </ac:spMkLst>
        </pc:spChg>
        <pc:spChg chg="mod ord">
          <ac:chgData name="Boven, Lacey (ACL)" userId="fef87cd9-aefe-408e-8293-700bfbce14f7" providerId="ADAL" clId="{98426903-5362-4C1F-8655-2F06994F39DB}" dt="2024-04-29T18:25:08.287" v="101" actId="700"/>
          <ac:spMkLst>
            <pc:docMk/>
            <pc:sldMk cId="551594704" sldId="1875"/>
            <ac:spMk id="5" creationId="{667661B7-DA4B-312C-17BD-5A7901D762FC}"/>
          </ac:spMkLst>
        </pc:spChg>
      </pc:sldChg>
      <pc:sldMasterChg chg="delSldLayout">
        <pc:chgData name="Boven, Lacey (ACL)" userId="fef87cd9-aefe-408e-8293-700bfbce14f7" providerId="ADAL" clId="{98426903-5362-4C1F-8655-2F06994F39DB}" dt="2024-04-29T18:15:40.305" v="46" actId="47"/>
        <pc:sldMasterMkLst>
          <pc:docMk/>
          <pc:sldMasterMk cId="0" sldId="2147483686"/>
        </pc:sldMasterMkLst>
        <pc:sldLayoutChg chg="del">
          <pc:chgData name="Boven, Lacey (ACL)" userId="fef87cd9-aefe-408e-8293-700bfbce14f7" providerId="ADAL" clId="{98426903-5362-4C1F-8655-2F06994F39DB}" dt="2024-04-29T18:15:33.406" v="39" actId="47"/>
          <pc:sldLayoutMkLst>
            <pc:docMk/>
            <pc:sldMasterMk cId="0" sldId="2147483686"/>
            <pc:sldLayoutMk cId="0" sldId="2147483653"/>
          </pc:sldLayoutMkLst>
        </pc:sldLayoutChg>
        <pc:sldLayoutChg chg="del">
          <pc:chgData name="Boven, Lacey (ACL)" userId="fef87cd9-aefe-408e-8293-700bfbce14f7" providerId="ADAL" clId="{98426903-5362-4C1F-8655-2F06994F39DB}" dt="2024-04-29T18:15:33.948" v="40" actId="47"/>
          <pc:sldLayoutMkLst>
            <pc:docMk/>
            <pc:sldMasterMk cId="0" sldId="2147483686"/>
            <pc:sldLayoutMk cId="0" sldId="2147483654"/>
          </pc:sldLayoutMkLst>
        </pc:sldLayoutChg>
        <pc:sldLayoutChg chg="del">
          <pc:chgData name="Boven, Lacey (ACL)" userId="fef87cd9-aefe-408e-8293-700bfbce14f7" providerId="ADAL" clId="{98426903-5362-4C1F-8655-2F06994F39DB}" dt="2024-04-29T18:15:35.878" v="42" actId="47"/>
          <pc:sldLayoutMkLst>
            <pc:docMk/>
            <pc:sldMasterMk cId="0" sldId="2147483686"/>
            <pc:sldLayoutMk cId="0" sldId="2147483655"/>
          </pc:sldLayoutMkLst>
        </pc:sldLayoutChg>
        <pc:sldLayoutChg chg="del">
          <pc:chgData name="Boven, Lacey (ACL)" userId="fef87cd9-aefe-408e-8293-700bfbce14f7" providerId="ADAL" clId="{98426903-5362-4C1F-8655-2F06994F39DB}" dt="2024-04-29T18:15:34.511" v="41" actId="47"/>
          <pc:sldLayoutMkLst>
            <pc:docMk/>
            <pc:sldMasterMk cId="0" sldId="2147483686"/>
            <pc:sldLayoutMk cId="0" sldId="2147483662"/>
          </pc:sldLayoutMkLst>
        </pc:sldLayoutChg>
        <pc:sldLayoutChg chg="del">
          <pc:chgData name="Boven, Lacey (ACL)" userId="fef87cd9-aefe-408e-8293-700bfbce14f7" providerId="ADAL" clId="{98426903-5362-4C1F-8655-2F06994F39DB}" dt="2024-04-29T18:15:39.212" v="44" actId="47"/>
          <pc:sldLayoutMkLst>
            <pc:docMk/>
            <pc:sldMasterMk cId="0" sldId="2147483686"/>
            <pc:sldLayoutMk cId="0" sldId="2147483670"/>
          </pc:sldLayoutMkLst>
        </pc:sldLayoutChg>
        <pc:sldLayoutChg chg="del">
          <pc:chgData name="Boven, Lacey (ACL)" userId="fef87cd9-aefe-408e-8293-700bfbce14f7" providerId="ADAL" clId="{98426903-5362-4C1F-8655-2F06994F39DB}" dt="2024-04-29T18:15:38.252" v="43" actId="47"/>
          <pc:sldLayoutMkLst>
            <pc:docMk/>
            <pc:sldMasterMk cId="0" sldId="2147483686"/>
            <pc:sldLayoutMk cId="3770163261" sldId="2147483680"/>
          </pc:sldLayoutMkLst>
        </pc:sldLayoutChg>
        <pc:sldLayoutChg chg="del">
          <pc:chgData name="Boven, Lacey (ACL)" userId="fef87cd9-aefe-408e-8293-700bfbce14f7" providerId="ADAL" clId="{98426903-5362-4C1F-8655-2F06994F39DB}" dt="2024-04-29T18:15:40.305" v="46" actId="47"/>
          <pc:sldLayoutMkLst>
            <pc:docMk/>
            <pc:sldMasterMk cId="0" sldId="2147483686"/>
            <pc:sldLayoutMk cId="2892475267" sldId="2147483681"/>
          </pc:sldLayoutMkLst>
        </pc:sldLayoutChg>
        <pc:sldLayoutChg chg="del">
          <pc:chgData name="Boven, Lacey (ACL)" userId="fef87cd9-aefe-408e-8293-700bfbce14f7" providerId="ADAL" clId="{98426903-5362-4C1F-8655-2F06994F39DB}" dt="2024-04-29T18:15:39.737" v="45" actId="47"/>
          <pc:sldLayoutMkLst>
            <pc:docMk/>
            <pc:sldMasterMk cId="0" sldId="2147483686"/>
            <pc:sldLayoutMk cId="2232459138" sldId="2147483682"/>
          </pc:sldLayoutMkLst>
        </pc:sldLayoutChg>
      </pc:sldMasterChg>
    </pc:docChg>
  </pc:docChgLst>
  <pc:docChgLst>
    <pc:chgData name="Boven, Lacey (ACL)" userId="fef87cd9-aefe-408e-8293-700bfbce14f7" providerId="ADAL" clId="{4ED23DA1-4308-4D9B-BAB3-98D3B7676F28}"/>
    <pc:docChg chg="">
      <pc:chgData name="Boven, Lacey (ACL)" userId="fef87cd9-aefe-408e-8293-700bfbce14f7" providerId="ADAL" clId="{4ED23DA1-4308-4D9B-BAB3-98D3B7676F28}" dt="2024-05-17T17:07:21.291" v="2"/>
      <pc:docMkLst>
        <pc:docMk/>
      </pc:docMkLst>
      <pc:sldChg chg="addCm">
        <pc:chgData name="Boven, Lacey (ACL)" userId="fef87cd9-aefe-408e-8293-700bfbce14f7" providerId="ADAL" clId="{4ED23DA1-4308-4D9B-BAB3-98D3B7676F28}" dt="2024-05-17T17:05:54.675" v="1"/>
        <pc:sldMkLst>
          <pc:docMk/>
          <pc:sldMk cId="3468349836" sldId="294"/>
        </pc:sldMkLst>
      </pc:sldChg>
      <pc:sldChg chg="addCm">
        <pc:chgData name="Boven, Lacey (ACL)" userId="fef87cd9-aefe-408e-8293-700bfbce14f7" providerId="ADAL" clId="{4ED23DA1-4308-4D9B-BAB3-98D3B7676F28}" dt="2024-05-17T17:07:21.291" v="2"/>
        <pc:sldMkLst>
          <pc:docMk/>
          <pc:sldMk cId="2936578380" sldId="299"/>
        </pc:sldMkLst>
      </pc:sldChg>
      <pc:sldChg chg="addCm">
        <pc:chgData name="Boven, Lacey (ACL)" userId="fef87cd9-aefe-408e-8293-700bfbce14f7" providerId="ADAL" clId="{4ED23DA1-4308-4D9B-BAB3-98D3B7676F28}" dt="2024-05-17T17:05:10.964" v="0"/>
        <pc:sldMkLst>
          <pc:docMk/>
          <pc:sldMk cId="162335222" sldId="343"/>
        </pc:sldMkLst>
      </pc:sldChg>
    </pc:docChg>
  </pc:docChgLst>
  <pc:docChgLst>
    <pc:chgData name="Kelsey, Alice E (ACL)" userId="603999d2-ed56-403f-8777-20490e763fb9" providerId="ADAL" clId="{382853B4-846A-4F5B-B68A-7116BBE6686B}"/>
    <pc:docChg chg="">
      <pc:chgData name="Kelsey, Alice E (ACL)" userId="603999d2-ed56-403f-8777-20490e763fb9" providerId="ADAL" clId="{382853B4-846A-4F5B-B68A-7116BBE6686B}" dt="2024-05-17T20:09:05.188" v="0"/>
      <pc:docMkLst>
        <pc:docMk/>
      </pc:docMkLst>
      <pc:sldChg chg="addCm">
        <pc:chgData name="Kelsey, Alice E (ACL)" userId="603999d2-ed56-403f-8777-20490e763fb9" providerId="ADAL" clId="{382853B4-846A-4F5B-B68A-7116BBE6686B}" dt="2024-05-17T20:09:05.188" v="0"/>
        <pc:sldMkLst>
          <pc:docMk/>
          <pc:sldMk cId="0" sldId="257"/>
        </pc:sldMkLst>
      </pc:sldChg>
    </pc:docChg>
  </pc:docChgLst>
  <pc:docChgLst>
    <pc:chgData name="Wiatr-Rodriguez, Amy (ACL)" userId="S::amy.wiatr-rodriguez@acl.hhs.gov::c0cc0f9c-2144-4fff-96fa-b7fe924e9c14" providerId="AD" clId="Web-{76E923B3-D83C-224D-E7B8-49E7C7747095}"/>
    <pc:docChg chg="modSld">
      <pc:chgData name="Wiatr-Rodriguez, Amy (ACL)" userId="S::amy.wiatr-rodriguez@acl.hhs.gov::c0cc0f9c-2144-4fff-96fa-b7fe924e9c14" providerId="AD" clId="Web-{76E923B3-D83C-224D-E7B8-49E7C7747095}" dt="2024-05-20T20:13:35.157" v="16" actId="20577"/>
      <pc:docMkLst>
        <pc:docMk/>
      </pc:docMkLst>
      <pc:sldChg chg="modSp">
        <pc:chgData name="Wiatr-Rodriguez, Amy (ACL)" userId="S::amy.wiatr-rodriguez@acl.hhs.gov::c0cc0f9c-2144-4fff-96fa-b7fe924e9c14" providerId="AD" clId="Web-{76E923B3-D83C-224D-E7B8-49E7C7747095}" dt="2024-05-20T20:13:35.157" v="16" actId="20577"/>
        <pc:sldMkLst>
          <pc:docMk/>
          <pc:sldMk cId="215483207" sldId="1885"/>
        </pc:sldMkLst>
        <pc:spChg chg="mod">
          <ac:chgData name="Wiatr-Rodriguez, Amy (ACL)" userId="S::amy.wiatr-rodriguez@acl.hhs.gov::c0cc0f9c-2144-4fff-96fa-b7fe924e9c14" providerId="AD" clId="Web-{76E923B3-D83C-224D-E7B8-49E7C7747095}" dt="2024-05-20T20:13:35.157" v="16" actId="20577"/>
          <ac:spMkLst>
            <pc:docMk/>
            <pc:sldMk cId="215483207" sldId="1885"/>
            <ac:spMk id="3" creationId="{B6CE741B-15F1-217C-9A29-74E6741E132D}"/>
          </ac:spMkLst>
        </pc:spChg>
      </pc:sldChg>
    </pc:docChg>
  </pc:docChgLst>
  <pc:docChgLst>
    <pc:chgData name="Wiatr-Rodriguez, Amy (ACL)" userId="S::amy.wiatr-rodriguez@acl.hhs.gov::c0cc0f9c-2144-4fff-96fa-b7fe924e9c14" providerId="AD" clId="Web-{3501BFA0-C299-8FED-1636-A090D383A4B0}"/>
    <pc:docChg chg="mod">
      <pc:chgData name="Wiatr-Rodriguez, Amy (ACL)" userId="S::amy.wiatr-rodriguez@acl.hhs.gov::c0cc0f9c-2144-4fff-96fa-b7fe924e9c14" providerId="AD" clId="Web-{3501BFA0-C299-8FED-1636-A090D383A4B0}" dt="2024-05-17T22:48:59.523" v="1"/>
      <pc:docMkLst>
        <pc:docMk/>
      </pc:docMkLst>
      <pc:sldChg chg="modCm">
        <pc:chgData name="Wiatr-Rodriguez, Amy (ACL)" userId="S::amy.wiatr-rodriguez@acl.hhs.gov::c0cc0f9c-2144-4fff-96fa-b7fe924e9c14" providerId="AD" clId="Web-{3501BFA0-C299-8FED-1636-A090D383A4B0}" dt="2024-05-17T22:48:59.523" v="1"/>
        <pc:sldMkLst>
          <pc:docMk/>
          <pc:sldMk cId="0" sldId="256"/>
        </pc:sldMkLst>
      </pc:sldChg>
    </pc:docChg>
  </pc:docChgLst>
  <pc:docChgLst>
    <pc:chgData name="Lee, Derek B. (ACL)" userId="S::derek.lee@acl.hhs.gov::bdea1752-b09f-4f07-a0e3-b78be7fbe1e6" providerId="AD" clId="Web-{C8C492E7-38D2-3E53-1514-3D72BA776F6A}"/>
    <pc:docChg chg="sldOrd">
      <pc:chgData name="Lee, Derek B. (ACL)" userId="S::derek.lee@acl.hhs.gov::bdea1752-b09f-4f07-a0e3-b78be7fbe1e6" providerId="AD" clId="Web-{C8C492E7-38D2-3E53-1514-3D72BA776F6A}" dt="2024-05-09T19:26:08.459" v="1"/>
      <pc:docMkLst>
        <pc:docMk/>
      </pc:docMkLst>
      <pc:sldChg chg="ord">
        <pc:chgData name="Lee, Derek B. (ACL)" userId="S::derek.lee@acl.hhs.gov::bdea1752-b09f-4f07-a0e3-b78be7fbe1e6" providerId="AD" clId="Web-{C8C492E7-38D2-3E53-1514-3D72BA776F6A}" dt="2024-05-09T19:25:52.365" v="0"/>
        <pc:sldMkLst>
          <pc:docMk/>
          <pc:sldMk cId="2936578380" sldId="299"/>
        </pc:sldMkLst>
      </pc:sldChg>
      <pc:sldChg chg="ord">
        <pc:chgData name="Lee, Derek B. (ACL)" userId="S::derek.lee@acl.hhs.gov::bdea1752-b09f-4f07-a0e3-b78be7fbe1e6" providerId="AD" clId="Web-{C8C492E7-38D2-3E53-1514-3D72BA776F6A}" dt="2024-05-09T19:26:08.459" v="1"/>
        <pc:sldMkLst>
          <pc:docMk/>
          <pc:sldMk cId="2490477400" sldId="1867"/>
        </pc:sldMkLst>
      </pc:sldChg>
    </pc:docChg>
  </pc:docChgLst>
  <pc:docChgLst>
    <pc:chgData name="Frank-Carr, Claire (ACL) (CTR)" userId="023a24b7-4ee5-46bf-8a1c-3b2e4b8d21fb" providerId="ADAL" clId="{49F3B3ED-DE51-4320-AEF0-0E9D264FE3C4}"/>
    <pc:docChg chg="undo custSel addSld modSld sldOrd">
      <pc:chgData name="Frank-Carr, Claire (ACL) (CTR)" userId="023a24b7-4ee5-46bf-8a1c-3b2e4b8d21fb" providerId="ADAL" clId="{49F3B3ED-DE51-4320-AEF0-0E9D264FE3C4}" dt="2024-05-22T15:50:21.060" v="1021" actId="20577"/>
      <pc:docMkLst>
        <pc:docMk/>
      </pc:docMkLst>
      <pc:sldChg chg="modSp mod">
        <pc:chgData name="Frank-Carr, Claire (ACL) (CTR)" userId="023a24b7-4ee5-46bf-8a1c-3b2e4b8d21fb" providerId="ADAL" clId="{49F3B3ED-DE51-4320-AEF0-0E9D264FE3C4}" dt="2024-05-22T15:49:47.898" v="1007" actId="20577"/>
        <pc:sldMkLst>
          <pc:docMk/>
          <pc:sldMk cId="4224951576" sldId="264"/>
        </pc:sldMkLst>
        <pc:spChg chg="mod">
          <ac:chgData name="Frank-Carr, Claire (ACL) (CTR)" userId="023a24b7-4ee5-46bf-8a1c-3b2e4b8d21fb" providerId="ADAL" clId="{49F3B3ED-DE51-4320-AEF0-0E9D264FE3C4}" dt="2024-05-22T15:49:47.898" v="1007" actId="20577"/>
          <ac:spMkLst>
            <pc:docMk/>
            <pc:sldMk cId="4224951576" sldId="264"/>
            <ac:spMk id="4" creationId="{00000000-0000-0000-0000-000000000000}"/>
          </ac:spMkLst>
        </pc:spChg>
      </pc:sldChg>
      <pc:sldChg chg="modSp mod">
        <pc:chgData name="Frank-Carr, Claire (ACL) (CTR)" userId="023a24b7-4ee5-46bf-8a1c-3b2e4b8d21fb" providerId="ADAL" clId="{49F3B3ED-DE51-4320-AEF0-0E9D264FE3C4}" dt="2024-05-22T15:49:43.678" v="1003" actId="20577"/>
        <pc:sldMkLst>
          <pc:docMk/>
          <pc:sldMk cId="656706905" sldId="265"/>
        </pc:sldMkLst>
        <pc:spChg chg="mod">
          <ac:chgData name="Frank-Carr, Claire (ACL) (CTR)" userId="023a24b7-4ee5-46bf-8a1c-3b2e4b8d21fb" providerId="ADAL" clId="{49F3B3ED-DE51-4320-AEF0-0E9D264FE3C4}" dt="2024-05-22T15:49:43.678" v="1003" actId="20577"/>
          <ac:spMkLst>
            <pc:docMk/>
            <pc:sldMk cId="656706905" sldId="265"/>
            <ac:spMk id="2" creationId="{0ECF5B92-D404-F647-8806-65938D5C6AE0}"/>
          </ac:spMkLst>
        </pc:spChg>
      </pc:sldChg>
      <pc:sldChg chg="modSp mod">
        <pc:chgData name="Frank-Carr, Claire (ACL) (CTR)" userId="023a24b7-4ee5-46bf-8a1c-3b2e4b8d21fb" providerId="ADAL" clId="{49F3B3ED-DE51-4320-AEF0-0E9D264FE3C4}" dt="2024-05-22T15:50:21.060" v="1021" actId="20577"/>
        <pc:sldMkLst>
          <pc:docMk/>
          <pc:sldMk cId="0" sldId="279"/>
        </pc:sldMkLst>
        <pc:spChg chg="mod">
          <ac:chgData name="Frank-Carr, Claire (ACL) (CTR)" userId="023a24b7-4ee5-46bf-8a1c-3b2e4b8d21fb" providerId="ADAL" clId="{49F3B3ED-DE51-4320-AEF0-0E9D264FE3C4}" dt="2024-05-22T15:50:21.060" v="1021" actId="20577"/>
          <ac:spMkLst>
            <pc:docMk/>
            <pc:sldMk cId="0" sldId="279"/>
            <ac:spMk id="2" creationId="{453EDCCB-77CB-8AB7-FF28-45CA122BF7A6}"/>
          </ac:spMkLst>
        </pc:spChg>
      </pc:sldChg>
      <pc:sldChg chg="addSp modSp add mod ord modNotesTx">
        <pc:chgData name="Frank-Carr, Claire (ACL) (CTR)" userId="023a24b7-4ee5-46bf-8a1c-3b2e4b8d21fb" providerId="ADAL" clId="{49F3B3ED-DE51-4320-AEF0-0E9D264FE3C4}" dt="2024-05-22T15:49:36.047" v="1001" actId="20577"/>
        <pc:sldMkLst>
          <pc:docMk/>
          <pc:sldMk cId="2668681273" sldId="300"/>
        </pc:sldMkLst>
        <pc:spChg chg="mod">
          <ac:chgData name="Frank-Carr, Claire (ACL) (CTR)" userId="023a24b7-4ee5-46bf-8a1c-3b2e4b8d21fb" providerId="ADAL" clId="{49F3B3ED-DE51-4320-AEF0-0E9D264FE3C4}" dt="2024-05-22T15:28:41.397" v="190" actId="1076"/>
          <ac:spMkLst>
            <pc:docMk/>
            <pc:sldMk cId="2668681273" sldId="300"/>
            <ac:spMk id="2" creationId="{D74BEBD1-9148-FB7B-2BB4-567499EA6A92}"/>
          </ac:spMkLst>
        </pc:spChg>
        <pc:spChg chg="mod">
          <ac:chgData name="Frank-Carr, Claire (ACL) (CTR)" userId="023a24b7-4ee5-46bf-8a1c-3b2e4b8d21fb" providerId="ADAL" clId="{49F3B3ED-DE51-4320-AEF0-0E9D264FE3C4}" dt="2024-05-22T15:49:26.319" v="998" actId="20577"/>
          <ac:spMkLst>
            <pc:docMk/>
            <pc:sldMk cId="2668681273" sldId="300"/>
            <ac:spMk id="3" creationId="{FA8D6321-1119-99F2-F832-4891826D9FC7}"/>
          </ac:spMkLst>
        </pc:spChg>
        <pc:spChg chg="add mod">
          <ac:chgData name="Frank-Carr, Claire (ACL) (CTR)" userId="023a24b7-4ee5-46bf-8a1c-3b2e4b8d21fb" providerId="ADAL" clId="{49F3B3ED-DE51-4320-AEF0-0E9D264FE3C4}" dt="2024-05-22T15:49:36.047" v="1001" actId="20577"/>
          <ac:spMkLst>
            <pc:docMk/>
            <pc:sldMk cId="2668681273" sldId="300"/>
            <ac:spMk id="4" creationId="{A0DCF79E-61AD-C9AB-7750-553629E29E75}"/>
          </ac:spMkLst>
        </pc:spChg>
      </pc:sldChg>
      <pc:sldChg chg="modSp mod">
        <pc:chgData name="Frank-Carr, Claire (ACL) (CTR)" userId="023a24b7-4ee5-46bf-8a1c-3b2e4b8d21fb" providerId="ADAL" clId="{49F3B3ED-DE51-4320-AEF0-0E9D264FE3C4}" dt="2024-05-22T15:50:14.516" v="1019" actId="20577"/>
        <pc:sldMkLst>
          <pc:docMk/>
          <pc:sldMk cId="162335222" sldId="343"/>
        </pc:sldMkLst>
        <pc:spChg chg="mod">
          <ac:chgData name="Frank-Carr, Claire (ACL) (CTR)" userId="023a24b7-4ee5-46bf-8a1c-3b2e4b8d21fb" providerId="ADAL" clId="{49F3B3ED-DE51-4320-AEF0-0E9D264FE3C4}" dt="2024-05-22T15:50:14.516" v="1019" actId="20577"/>
          <ac:spMkLst>
            <pc:docMk/>
            <pc:sldMk cId="162335222" sldId="343"/>
            <ac:spMk id="3" creationId="{7BDBF471-FEFB-E1B2-3D74-36DF05236A81}"/>
          </ac:spMkLst>
        </pc:spChg>
      </pc:sldChg>
      <pc:sldChg chg="modSp mod">
        <pc:chgData name="Frank-Carr, Claire (ACL) (CTR)" userId="023a24b7-4ee5-46bf-8a1c-3b2e4b8d21fb" providerId="ADAL" clId="{49F3B3ED-DE51-4320-AEF0-0E9D264FE3C4}" dt="2024-05-22T15:50:01.646" v="1013" actId="20577"/>
        <pc:sldMkLst>
          <pc:docMk/>
          <pc:sldMk cId="3606513858" sldId="483"/>
        </pc:sldMkLst>
        <pc:spChg chg="mod">
          <ac:chgData name="Frank-Carr, Claire (ACL) (CTR)" userId="023a24b7-4ee5-46bf-8a1c-3b2e4b8d21fb" providerId="ADAL" clId="{49F3B3ED-DE51-4320-AEF0-0E9D264FE3C4}" dt="2024-05-22T15:50:01.646" v="1013" actId="20577"/>
          <ac:spMkLst>
            <pc:docMk/>
            <pc:sldMk cId="3606513858" sldId="483"/>
            <ac:spMk id="4" creationId="{00000000-0000-0000-0000-000000000000}"/>
          </ac:spMkLst>
        </pc:spChg>
      </pc:sldChg>
      <pc:sldChg chg="modSp mod">
        <pc:chgData name="Frank-Carr, Claire (ACL) (CTR)" userId="023a24b7-4ee5-46bf-8a1c-3b2e4b8d21fb" providerId="ADAL" clId="{49F3B3ED-DE51-4320-AEF0-0E9D264FE3C4}" dt="2024-05-22T15:50:09.204" v="1017" actId="20577"/>
        <pc:sldMkLst>
          <pc:docMk/>
          <pc:sldMk cId="1157531942" sldId="1795"/>
        </pc:sldMkLst>
        <pc:spChg chg="mod">
          <ac:chgData name="Frank-Carr, Claire (ACL) (CTR)" userId="023a24b7-4ee5-46bf-8a1c-3b2e4b8d21fb" providerId="ADAL" clId="{49F3B3ED-DE51-4320-AEF0-0E9D264FE3C4}" dt="2024-05-21T00:17:41.799" v="183" actId="207"/>
          <ac:spMkLst>
            <pc:docMk/>
            <pc:sldMk cId="1157531942" sldId="1795"/>
            <ac:spMk id="3" creationId="{92D4719B-3C40-4007-4E94-863DD39987D0}"/>
          </ac:spMkLst>
        </pc:spChg>
        <pc:spChg chg="mod">
          <ac:chgData name="Frank-Carr, Claire (ACL) (CTR)" userId="023a24b7-4ee5-46bf-8a1c-3b2e4b8d21fb" providerId="ADAL" clId="{49F3B3ED-DE51-4320-AEF0-0E9D264FE3C4}" dt="2024-05-22T15:50:09.204" v="1017" actId="20577"/>
          <ac:spMkLst>
            <pc:docMk/>
            <pc:sldMk cId="1157531942" sldId="1795"/>
            <ac:spMk id="4" creationId="{6AB43036-A3FA-1FEA-5325-0213723E116B}"/>
          </ac:spMkLst>
        </pc:spChg>
      </pc:sldChg>
      <pc:sldChg chg="modSp mod">
        <pc:chgData name="Frank-Carr, Claire (ACL) (CTR)" userId="023a24b7-4ee5-46bf-8a1c-3b2e4b8d21fb" providerId="ADAL" clId="{49F3B3ED-DE51-4320-AEF0-0E9D264FE3C4}" dt="2024-05-22T15:50:05.362" v="1015" actId="20577"/>
        <pc:sldMkLst>
          <pc:docMk/>
          <pc:sldMk cId="2946561296" sldId="1803"/>
        </pc:sldMkLst>
        <pc:spChg chg="mod">
          <ac:chgData name="Frank-Carr, Claire (ACL) (CTR)" userId="023a24b7-4ee5-46bf-8a1c-3b2e4b8d21fb" providerId="ADAL" clId="{49F3B3ED-DE51-4320-AEF0-0E9D264FE3C4}" dt="2024-05-22T15:50:05.362" v="1015" actId="20577"/>
          <ac:spMkLst>
            <pc:docMk/>
            <pc:sldMk cId="2946561296" sldId="1803"/>
            <ac:spMk id="4" creationId="{3552BF3B-F618-6E32-B0F7-ACF36A50B758}"/>
          </ac:spMkLst>
        </pc:spChg>
      </pc:sldChg>
      <pc:sldChg chg="modSp mod modCm">
        <pc:chgData name="Frank-Carr, Claire (ACL) (CTR)" userId="023a24b7-4ee5-46bf-8a1c-3b2e4b8d21fb" providerId="ADAL" clId="{49F3B3ED-DE51-4320-AEF0-0E9D264FE3C4}" dt="2024-05-21T00:15:12.976" v="179"/>
        <pc:sldMkLst>
          <pc:docMk/>
          <pc:sldMk cId="2440100348" sldId="1868"/>
        </pc:sldMkLst>
        <pc:spChg chg="mod">
          <ac:chgData name="Frank-Carr, Claire (ACL) (CTR)" userId="023a24b7-4ee5-46bf-8a1c-3b2e4b8d21fb" providerId="ADAL" clId="{49F3B3ED-DE51-4320-AEF0-0E9D264FE3C4}" dt="2024-05-20T23:59:19.382" v="0" actId="207"/>
          <ac:spMkLst>
            <pc:docMk/>
            <pc:sldMk cId="2440100348" sldId="1868"/>
            <ac:spMk id="2" creationId="{194CB047-718D-F5E4-82E3-7F488F445C22}"/>
          </ac:spMkLst>
        </pc:spChg>
        <pc:spChg chg="mod">
          <ac:chgData name="Frank-Carr, Claire (ACL) (CTR)" userId="023a24b7-4ee5-46bf-8a1c-3b2e4b8d21fb" providerId="ADAL" clId="{49F3B3ED-DE51-4320-AEF0-0E9D264FE3C4}" dt="2024-05-21T00:08:26.723" v="80" actId="339"/>
          <ac:spMkLst>
            <pc:docMk/>
            <pc:sldMk cId="2440100348" sldId="1868"/>
            <ac:spMk id="5" creationId="{B1693F5A-868A-2A5A-3DB5-560A2A920777}"/>
          </ac:spMkLst>
        </pc:spChg>
      </pc:sldChg>
      <pc:sldChg chg="modSp">
        <pc:chgData name="Frank-Carr, Claire (ACL) (CTR)" userId="023a24b7-4ee5-46bf-8a1c-3b2e4b8d21fb" providerId="ADAL" clId="{49F3B3ED-DE51-4320-AEF0-0E9D264FE3C4}" dt="2024-05-21T00:10:22.781" v="133" actId="339"/>
        <pc:sldMkLst>
          <pc:docMk/>
          <pc:sldMk cId="2867334363" sldId="1869"/>
        </pc:sldMkLst>
        <pc:spChg chg="mod">
          <ac:chgData name="Frank-Carr, Claire (ACL) (CTR)" userId="023a24b7-4ee5-46bf-8a1c-3b2e4b8d21fb" providerId="ADAL" clId="{49F3B3ED-DE51-4320-AEF0-0E9D264FE3C4}" dt="2024-05-21T00:10:22.781" v="133" actId="339"/>
          <ac:spMkLst>
            <pc:docMk/>
            <pc:sldMk cId="2867334363" sldId="1869"/>
            <ac:spMk id="5" creationId="{D7817761-2957-1C4F-D7EC-17AC93851C89}"/>
          </ac:spMkLst>
        </pc:spChg>
      </pc:sldChg>
      <pc:sldChg chg="modSp">
        <pc:chgData name="Frank-Carr, Claire (ACL) (CTR)" userId="023a24b7-4ee5-46bf-8a1c-3b2e4b8d21fb" providerId="ADAL" clId="{49F3B3ED-DE51-4320-AEF0-0E9D264FE3C4}" dt="2024-05-21T00:12:54.521" v="166" actId="339"/>
        <pc:sldMkLst>
          <pc:docMk/>
          <pc:sldMk cId="2775064938" sldId="1870"/>
        </pc:sldMkLst>
        <pc:spChg chg="mod">
          <ac:chgData name="Frank-Carr, Claire (ACL) (CTR)" userId="023a24b7-4ee5-46bf-8a1c-3b2e4b8d21fb" providerId="ADAL" clId="{49F3B3ED-DE51-4320-AEF0-0E9D264FE3C4}" dt="2024-05-21T00:12:54.521" v="166" actId="339"/>
          <ac:spMkLst>
            <pc:docMk/>
            <pc:sldMk cId="2775064938" sldId="1870"/>
            <ac:spMk id="5" creationId="{4ECE8284-DF7C-A32B-01B7-56486167C3E0}"/>
          </ac:spMkLst>
        </pc:spChg>
      </pc:sldChg>
      <pc:sldChg chg="modSp">
        <pc:chgData name="Frank-Carr, Claire (ACL) (CTR)" userId="023a24b7-4ee5-46bf-8a1c-3b2e4b8d21fb" providerId="ADAL" clId="{49F3B3ED-DE51-4320-AEF0-0E9D264FE3C4}" dt="2024-05-21T00:12:28.839" v="160" actId="339"/>
        <pc:sldMkLst>
          <pc:docMk/>
          <pc:sldMk cId="4175166001" sldId="1871"/>
        </pc:sldMkLst>
        <pc:spChg chg="mod">
          <ac:chgData name="Frank-Carr, Claire (ACL) (CTR)" userId="023a24b7-4ee5-46bf-8a1c-3b2e4b8d21fb" providerId="ADAL" clId="{49F3B3ED-DE51-4320-AEF0-0E9D264FE3C4}" dt="2024-05-21T00:12:28.839" v="160" actId="339"/>
          <ac:spMkLst>
            <pc:docMk/>
            <pc:sldMk cId="4175166001" sldId="1871"/>
            <ac:spMk id="5" creationId="{31D8E32B-DDB0-3215-E2CF-03F2828972E1}"/>
          </ac:spMkLst>
        </pc:spChg>
      </pc:sldChg>
      <pc:sldChg chg="modSp">
        <pc:chgData name="Frank-Carr, Claire (ACL) (CTR)" userId="023a24b7-4ee5-46bf-8a1c-3b2e4b8d21fb" providerId="ADAL" clId="{49F3B3ED-DE51-4320-AEF0-0E9D264FE3C4}" dt="2024-05-21T00:11:29.706" v="148" actId="339"/>
        <pc:sldMkLst>
          <pc:docMk/>
          <pc:sldMk cId="2593059514" sldId="1872"/>
        </pc:sldMkLst>
        <pc:spChg chg="mod">
          <ac:chgData name="Frank-Carr, Claire (ACL) (CTR)" userId="023a24b7-4ee5-46bf-8a1c-3b2e4b8d21fb" providerId="ADAL" clId="{49F3B3ED-DE51-4320-AEF0-0E9D264FE3C4}" dt="2024-05-21T00:11:29.706" v="148" actId="339"/>
          <ac:spMkLst>
            <pc:docMk/>
            <pc:sldMk cId="2593059514" sldId="1872"/>
            <ac:spMk id="5" creationId="{38EF11ED-08E1-0B60-87F7-F55C7C3D0692}"/>
          </ac:spMkLst>
        </pc:spChg>
      </pc:sldChg>
      <pc:sldChg chg="modSp">
        <pc:chgData name="Frank-Carr, Claire (ACL) (CTR)" userId="023a24b7-4ee5-46bf-8a1c-3b2e4b8d21fb" providerId="ADAL" clId="{49F3B3ED-DE51-4320-AEF0-0E9D264FE3C4}" dt="2024-05-21T00:11:44.771" v="151" actId="339"/>
        <pc:sldMkLst>
          <pc:docMk/>
          <pc:sldMk cId="2027784929" sldId="1873"/>
        </pc:sldMkLst>
        <pc:spChg chg="mod">
          <ac:chgData name="Frank-Carr, Claire (ACL) (CTR)" userId="023a24b7-4ee5-46bf-8a1c-3b2e4b8d21fb" providerId="ADAL" clId="{49F3B3ED-DE51-4320-AEF0-0E9D264FE3C4}" dt="2024-05-21T00:11:44.771" v="151" actId="339"/>
          <ac:spMkLst>
            <pc:docMk/>
            <pc:sldMk cId="2027784929" sldId="1873"/>
            <ac:spMk id="5" creationId="{9DE0FE7E-66E1-00EC-15E0-18F6D607EC15}"/>
          </ac:spMkLst>
        </pc:spChg>
      </pc:sldChg>
      <pc:sldChg chg="modSp">
        <pc:chgData name="Frank-Carr, Claire (ACL) (CTR)" userId="023a24b7-4ee5-46bf-8a1c-3b2e4b8d21fb" providerId="ADAL" clId="{49F3B3ED-DE51-4320-AEF0-0E9D264FE3C4}" dt="2024-05-21T00:12:17.119" v="157" actId="339"/>
        <pc:sldMkLst>
          <pc:docMk/>
          <pc:sldMk cId="3327662538" sldId="1874"/>
        </pc:sldMkLst>
        <pc:spChg chg="mod">
          <ac:chgData name="Frank-Carr, Claire (ACL) (CTR)" userId="023a24b7-4ee5-46bf-8a1c-3b2e4b8d21fb" providerId="ADAL" clId="{49F3B3ED-DE51-4320-AEF0-0E9D264FE3C4}" dt="2024-05-21T00:12:17.119" v="157" actId="339"/>
          <ac:spMkLst>
            <pc:docMk/>
            <pc:sldMk cId="3327662538" sldId="1874"/>
            <ac:spMk id="5" creationId="{0A7C5277-7BAC-8205-2AFD-A0962A791256}"/>
          </ac:spMkLst>
        </pc:spChg>
      </pc:sldChg>
      <pc:sldChg chg="modSp">
        <pc:chgData name="Frank-Carr, Claire (ACL) (CTR)" userId="023a24b7-4ee5-46bf-8a1c-3b2e4b8d21fb" providerId="ADAL" clId="{49F3B3ED-DE51-4320-AEF0-0E9D264FE3C4}" dt="2024-05-21T00:12:41.480" v="163" actId="339"/>
        <pc:sldMkLst>
          <pc:docMk/>
          <pc:sldMk cId="551594704" sldId="1875"/>
        </pc:sldMkLst>
        <pc:spChg chg="mod">
          <ac:chgData name="Frank-Carr, Claire (ACL) (CTR)" userId="023a24b7-4ee5-46bf-8a1c-3b2e4b8d21fb" providerId="ADAL" clId="{49F3B3ED-DE51-4320-AEF0-0E9D264FE3C4}" dt="2024-05-21T00:12:41.480" v="163" actId="339"/>
          <ac:spMkLst>
            <pc:docMk/>
            <pc:sldMk cId="551594704" sldId="1875"/>
            <ac:spMk id="5" creationId="{667661B7-DA4B-312C-17BD-5A7901D762FC}"/>
          </ac:spMkLst>
        </pc:spChg>
      </pc:sldChg>
      <pc:sldChg chg="modSp">
        <pc:chgData name="Frank-Carr, Claire (ACL) (CTR)" userId="023a24b7-4ee5-46bf-8a1c-3b2e4b8d21fb" providerId="ADAL" clId="{49F3B3ED-DE51-4320-AEF0-0E9D264FE3C4}" dt="2024-05-21T00:09:49.254" v="127" actId="339"/>
        <pc:sldMkLst>
          <pc:docMk/>
          <pc:sldMk cId="619729409" sldId="1879"/>
        </pc:sldMkLst>
        <pc:spChg chg="mod">
          <ac:chgData name="Frank-Carr, Claire (ACL) (CTR)" userId="023a24b7-4ee5-46bf-8a1c-3b2e4b8d21fb" providerId="ADAL" clId="{49F3B3ED-DE51-4320-AEF0-0E9D264FE3C4}" dt="2024-05-21T00:09:49.254" v="127" actId="339"/>
          <ac:spMkLst>
            <pc:docMk/>
            <pc:sldMk cId="619729409" sldId="1879"/>
            <ac:spMk id="5" creationId="{B1693F5A-868A-2A5A-3DB5-560A2A920777}"/>
          </ac:spMkLst>
        </pc:spChg>
      </pc:sldChg>
      <pc:sldChg chg="modSp">
        <pc:chgData name="Frank-Carr, Claire (ACL) (CTR)" userId="023a24b7-4ee5-46bf-8a1c-3b2e4b8d21fb" providerId="ADAL" clId="{49F3B3ED-DE51-4320-AEF0-0E9D264FE3C4}" dt="2024-05-21T00:10:07.335" v="130" actId="339"/>
        <pc:sldMkLst>
          <pc:docMk/>
          <pc:sldMk cId="4017674507" sldId="1880"/>
        </pc:sldMkLst>
        <pc:spChg chg="mod">
          <ac:chgData name="Frank-Carr, Claire (ACL) (CTR)" userId="023a24b7-4ee5-46bf-8a1c-3b2e4b8d21fb" providerId="ADAL" clId="{49F3B3ED-DE51-4320-AEF0-0E9D264FE3C4}" dt="2024-05-21T00:10:07.335" v="130" actId="339"/>
          <ac:spMkLst>
            <pc:docMk/>
            <pc:sldMk cId="4017674507" sldId="1880"/>
            <ac:spMk id="5" creationId="{B1693F5A-868A-2A5A-3DB5-560A2A920777}"/>
          </ac:spMkLst>
        </pc:spChg>
      </pc:sldChg>
      <pc:sldChg chg="modSp">
        <pc:chgData name="Frank-Carr, Claire (ACL) (CTR)" userId="023a24b7-4ee5-46bf-8a1c-3b2e4b8d21fb" providerId="ADAL" clId="{49F3B3ED-DE51-4320-AEF0-0E9D264FE3C4}" dt="2024-05-21T00:10:50.353" v="139" actId="339"/>
        <pc:sldMkLst>
          <pc:docMk/>
          <pc:sldMk cId="78761509" sldId="1881"/>
        </pc:sldMkLst>
        <pc:spChg chg="mod">
          <ac:chgData name="Frank-Carr, Claire (ACL) (CTR)" userId="023a24b7-4ee5-46bf-8a1c-3b2e4b8d21fb" providerId="ADAL" clId="{49F3B3ED-DE51-4320-AEF0-0E9D264FE3C4}" dt="2024-05-21T00:10:50.353" v="139" actId="339"/>
          <ac:spMkLst>
            <pc:docMk/>
            <pc:sldMk cId="78761509" sldId="1881"/>
            <ac:spMk id="5" creationId="{D7817761-2957-1C4F-D7EC-17AC93851C89}"/>
          </ac:spMkLst>
        </pc:spChg>
      </pc:sldChg>
      <pc:sldChg chg="modSp">
        <pc:chgData name="Frank-Carr, Claire (ACL) (CTR)" userId="023a24b7-4ee5-46bf-8a1c-3b2e4b8d21fb" providerId="ADAL" clId="{49F3B3ED-DE51-4320-AEF0-0E9D264FE3C4}" dt="2024-05-21T00:10:38.189" v="136" actId="339"/>
        <pc:sldMkLst>
          <pc:docMk/>
          <pc:sldMk cId="988585701" sldId="1882"/>
        </pc:sldMkLst>
        <pc:spChg chg="mod">
          <ac:chgData name="Frank-Carr, Claire (ACL) (CTR)" userId="023a24b7-4ee5-46bf-8a1c-3b2e4b8d21fb" providerId="ADAL" clId="{49F3B3ED-DE51-4320-AEF0-0E9D264FE3C4}" dt="2024-05-21T00:10:38.189" v="136" actId="339"/>
          <ac:spMkLst>
            <pc:docMk/>
            <pc:sldMk cId="988585701" sldId="1882"/>
            <ac:spMk id="5" creationId="{D7817761-2957-1C4F-D7EC-17AC93851C89}"/>
          </ac:spMkLst>
        </pc:spChg>
      </pc:sldChg>
      <pc:sldChg chg="modSp">
        <pc:chgData name="Frank-Carr, Claire (ACL) (CTR)" userId="023a24b7-4ee5-46bf-8a1c-3b2e4b8d21fb" providerId="ADAL" clId="{49F3B3ED-DE51-4320-AEF0-0E9D264FE3C4}" dt="2024-05-21T00:11:02.541" v="142" actId="339"/>
        <pc:sldMkLst>
          <pc:docMk/>
          <pc:sldMk cId="1465290259" sldId="1883"/>
        </pc:sldMkLst>
        <pc:spChg chg="mod">
          <ac:chgData name="Frank-Carr, Claire (ACL) (CTR)" userId="023a24b7-4ee5-46bf-8a1c-3b2e4b8d21fb" providerId="ADAL" clId="{49F3B3ED-DE51-4320-AEF0-0E9D264FE3C4}" dt="2024-05-21T00:11:02.541" v="142" actId="339"/>
          <ac:spMkLst>
            <pc:docMk/>
            <pc:sldMk cId="1465290259" sldId="1883"/>
            <ac:spMk id="5" creationId="{D7817761-2957-1C4F-D7EC-17AC93851C89}"/>
          </ac:spMkLst>
        </pc:spChg>
      </pc:sldChg>
      <pc:sldChg chg="modSp mod">
        <pc:chgData name="Frank-Carr, Claire (ACL) (CTR)" userId="023a24b7-4ee5-46bf-8a1c-3b2e4b8d21fb" providerId="ADAL" clId="{49F3B3ED-DE51-4320-AEF0-0E9D264FE3C4}" dt="2024-05-22T15:49:56.691" v="1011" actId="20577"/>
        <pc:sldMkLst>
          <pc:docMk/>
          <pc:sldMk cId="2073642656" sldId="1884"/>
        </pc:sldMkLst>
        <pc:spChg chg="mod">
          <ac:chgData name="Frank-Carr, Claire (ACL) (CTR)" userId="023a24b7-4ee5-46bf-8a1c-3b2e4b8d21fb" providerId="ADAL" clId="{49F3B3ED-DE51-4320-AEF0-0E9D264FE3C4}" dt="2024-05-22T15:49:56.691" v="1011" actId="20577"/>
          <ac:spMkLst>
            <pc:docMk/>
            <pc:sldMk cId="2073642656" sldId="1884"/>
            <ac:spMk id="4" creationId="{00000000-0000-0000-0000-000000000000}"/>
          </ac:spMkLst>
        </pc:spChg>
      </pc:sldChg>
      <pc:sldChg chg="modSp">
        <pc:chgData name="Frank-Carr, Claire (ACL) (CTR)" userId="023a24b7-4ee5-46bf-8a1c-3b2e4b8d21fb" providerId="ADAL" clId="{49F3B3ED-DE51-4320-AEF0-0E9D264FE3C4}" dt="2024-05-21T00:09:04.362" v="116" actId="339"/>
        <pc:sldMkLst>
          <pc:docMk/>
          <pc:sldMk cId="1633150967" sldId="1887"/>
        </pc:sldMkLst>
        <pc:spChg chg="mod">
          <ac:chgData name="Frank-Carr, Claire (ACL) (CTR)" userId="023a24b7-4ee5-46bf-8a1c-3b2e4b8d21fb" providerId="ADAL" clId="{49F3B3ED-DE51-4320-AEF0-0E9D264FE3C4}" dt="2024-05-21T00:09:04.362" v="116" actId="339"/>
          <ac:spMkLst>
            <pc:docMk/>
            <pc:sldMk cId="1633150967" sldId="1887"/>
            <ac:spMk id="5" creationId="{B1693F5A-868A-2A5A-3DB5-560A2A920777}"/>
          </ac:spMkLst>
        </pc:spChg>
      </pc:sldChg>
      <pc:sldChg chg="modSp">
        <pc:chgData name="Frank-Carr, Claire (ACL) (CTR)" userId="023a24b7-4ee5-46bf-8a1c-3b2e4b8d21fb" providerId="ADAL" clId="{49F3B3ED-DE51-4320-AEF0-0E9D264FE3C4}" dt="2024-05-21T00:11:15.361" v="145" actId="339"/>
        <pc:sldMkLst>
          <pc:docMk/>
          <pc:sldMk cId="44582140" sldId="1888"/>
        </pc:sldMkLst>
        <pc:spChg chg="mod">
          <ac:chgData name="Frank-Carr, Claire (ACL) (CTR)" userId="023a24b7-4ee5-46bf-8a1c-3b2e4b8d21fb" providerId="ADAL" clId="{49F3B3ED-DE51-4320-AEF0-0E9D264FE3C4}" dt="2024-05-21T00:11:15.361" v="145" actId="339"/>
          <ac:spMkLst>
            <pc:docMk/>
            <pc:sldMk cId="44582140" sldId="1888"/>
            <ac:spMk id="5" creationId="{B1693F5A-868A-2A5A-3DB5-560A2A920777}"/>
          </ac:spMkLst>
        </pc:spChg>
      </pc:sldChg>
      <pc:sldChg chg="modSp mod">
        <pc:chgData name="Frank-Carr, Claire (ACL) (CTR)" userId="023a24b7-4ee5-46bf-8a1c-3b2e4b8d21fb" providerId="ADAL" clId="{49F3B3ED-DE51-4320-AEF0-0E9D264FE3C4}" dt="2024-05-22T15:49:52.951" v="1009" actId="20577"/>
        <pc:sldMkLst>
          <pc:docMk/>
          <pc:sldMk cId="1058061171" sldId="1890"/>
        </pc:sldMkLst>
        <pc:spChg chg="mod">
          <ac:chgData name="Frank-Carr, Claire (ACL) (CTR)" userId="023a24b7-4ee5-46bf-8a1c-3b2e4b8d21fb" providerId="ADAL" clId="{49F3B3ED-DE51-4320-AEF0-0E9D264FE3C4}" dt="2024-05-22T15:49:52.951" v="1009" actId="20577"/>
          <ac:spMkLst>
            <pc:docMk/>
            <pc:sldMk cId="1058061171" sldId="1890"/>
            <ac:spMk id="4" creationId="{00000000-0000-0000-0000-000000000000}"/>
          </ac:spMkLst>
        </pc:spChg>
      </pc:sldChg>
      <pc:sldChg chg="modSp">
        <pc:chgData name="Frank-Carr, Claire (ACL) (CTR)" userId="023a24b7-4ee5-46bf-8a1c-3b2e4b8d21fb" providerId="ADAL" clId="{49F3B3ED-DE51-4320-AEF0-0E9D264FE3C4}" dt="2024-05-21T00:12:03.158" v="154" actId="339"/>
        <pc:sldMkLst>
          <pc:docMk/>
          <pc:sldMk cId="3104465184" sldId="1892"/>
        </pc:sldMkLst>
        <pc:spChg chg="mod">
          <ac:chgData name="Frank-Carr, Claire (ACL) (CTR)" userId="023a24b7-4ee5-46bf-8a1c-3b2e4b8d21fb" providerId="ADAL" clId="{49F3B3ED-DE51-4320-AEF0-0E9D264FE3C4}" dt="2024-05-21T00:12:03.158" v="154" actId="339"/>
          <ac:spMkLst>
            <pc:docMk/>
            <pc:sldMk cId="3104465184" sldId="1892"/>
            <ac:spMk id="4" creationId="{C0431A95-3B82-1383-80A2-1D00968696FC}"/>
          </ac:spMkLst>
        </pc:spChg>
      </pc:sldChg>
    </pc:docChg>
  </pc:docChgLst>
  <pc:docChgLst>
    <pc:chgData name="Lee, Derek B. (ACL)" userId="S::derek.lee@acl.hhs.gov::bdea1752-b09f-4f07-a0e3-b78be7fbe1e6" providerId="AD" clId="Web-{14FF4578-DFA0-CEC2-CE57-118798404A32}"/>
    <pc:docChg chg="addSld modSld">
      <pc:chgData name="Lee, Derek B. (ACL)" userId="S::derek.lee@acl.hhs.gov::bdea1752-b09f-4f07-a0e3-b78be7fbe1e6" providerId="AD" clId="Web-{14FF4578-DFA0-CEC2-CE57-118798404A32}" dt="2024-05-10T15:25:11.225" v="150" actId="20577"/>
      <pc:docMkLst>
        <pc:docMk/>
      </pc:docMkLst>
      <pc:sldChg chg="addSp delSp modSp">
        <pc:chgData name="Lee, Derek B. (ACL)" userId="S::derek.lee@acl.hhs.gov::bdea1752-b09f-4f07-a0e3-b78be7fbe1e6" providerId="AD" clId="Web-{14FF4578-DFA0-CEC2-CE57-118798404A32}" dt="2024-05-10T15:10:52.230" v="1"/>
        <pc:sldMkLst>
          <pc:docMk/>
          <pc:sldMk cId="193302233" sldId="298"/>
        </pc:sldMkLst>
        <pc:picChg chg="add del mod">
          <ac:chgData name="Lee, Derek B. (ACL)" userId="S::derek.lee@acl.hhs.gov::bdea1752-b09f-4f07-a0e3-b78be7fbe1e6" providerId="AD" clId="Web-{14FF4578-DFA0-CEC2-CE57-118798404A32}" dt="2024-05-10T15:10:52.230" v="1"/>
          <ac:picMkLst>
            <pc:docMk/>
            <pc:sldMk cId="193302233" sldId="298"/>
            <ac:picMk id="3" creationId="{2F6660DD-FE1E-6997-F5AC-FF784672E23E}"/>
          </ac:picMkLst>
        </pc:picChg>
      </pc:sldChg>
      <pc:sldChg chg="addSp delSp modSp new">
        <pc:chgData name="Lee, Derek B. (ACL)" userId="S::derek.lee@acl.hhs.gov::bdea1752-b09f-4f07-a0e3-b78be7fbe1e6" providerId="AD" clId="Web-{14FF4578-DFA0-CEC2-CE57-118798404A32}" dt="2024-05-10T15:17:32.994" v="29" actId="20577"/>
        <pc:sldMkLst>
          <pc:docMk/>
          <pc:sldMk cId="3512492620" sldId="1876"/>
        </pc:sldMkLst>
        <pc:spChg chg="mod">
          <ac:chgData name="Lee, Derek B. (ACL)" userId="S::derek.lee@acl.hhs.gov::bdea1752-b09f-4f07-a0e3-b78be7fbe1e6" providerId="AD" clId="Web-{14FF4578-DFA0-CEC2-CE57-118798404A32}" dt="2024-05-10T15:14:44.432" v="14" actId="14100"/>
          <ac:spMkLst>
            <pc:docMk/>
            <pc:sldMk cId="3512492620" sldId="1876"/>
            <ac:spMk id="2" creationId="{C7D7884B-4CD6-F297-0C51-4A9283FA99CE}"/>
          </ac:spMkLst>
        </pc:spChg>
        <pc:spChg chg="add mod">
          <ac:chgData name="Lee, Derek B. (ACL)" userId="S::derek.lee@acl.hhs.gov::bdea1752-b09f-4f07-a0e3-b78be7fbe1e6" providerId="AD" clId="Web-{14FF4578-DFA0-CEC2-CE57-118798404A32}" dt="2024-05-10T15:17:32.994" v="29" actId="20577"/>
          <ac:spMkLst>
            <pc:docMk/>
            <pc:sldMk cId="3512492620" sldId="1876"/>
            <ac:spMk id="6" creationId="{F70CBCD6-5BF0-4FCA-0D92-2332A67C94A4}"/>
          </ac:spMkLst>
        </pc:spChg>
        <pc:picChg chg="add del mod">
          <ac:chgData name="Lee, Derek B. (ACL)" userId="S::derek.lee@acl.hhs.gov::bdea1752-b09f-4f07-a0e3-b78be7fbe1e6" providerId="AD" clId="Web-{14FF4578-DFA0-CEC2-CE57-118798404A32}" dt="2024-05-10T15:11:28.496" v="4"/>
          <ac:picMkLst>
            <pc:docMk/>
            <pc:sldMk cId="3512492620" sldId="1876"/>
            <ac:picMk id="3" creationId="{EB3FF65D-760E-D05F-FEAD-447D9D15D562}"/>
          </ac:picMkLst>
        </pc:picChg>
        <pc:picChg chg="add del mod">
          <ac:chgData name="Lee, Derek B. (ACL)" userId="S::derek.lee@acl.hhs.gov::bdea1752-b09f-4f07-a0e3-b78be7fbe1e6" providerId="AD" clId="Web-{14FF4578-DFA0-CEC2-CE57-118798404A32}" dt="2024-05-10T15:12:41.980" v="8"/>
          <ac:picMkLst>
            <pc:docMk/>
            <pc:sldMk cId="3512492620" sldId="1876"/>
            <ac:picMk id="4" creationId="{EF7575A0-09A1-F8CF-3F91-5CD2D55DA460}"/>
          </ac:picMkLst>
        </pc:picChg>
        <pc:picChg chg="add mod">
          <ac:chgData name="Lee, Derek B. (ACL)" userId="S::derek.lee@acl.hhs.gov::bdea1752-b09f-4f07-a0e3-b78be7fbe1e6" providerId="AD" clId="Web-{14FF4578-DFA0-CEC2-CE57-118798404A32}" dt="2024-05-10T15:13:00.183" v="11" actId="1076"/>
          <ac:picMkLst>
            <pc:docMk/>
            <pc:sldMk cId="3512492620" sldId="1876"/>
            <ac:picMk id="5" creationId="{1D9C3897-8A9D-8BAE-B46A-8E243786D0BB}"/>
          </ac:picMkLst>
        </pc:picChg>
      </pc:sldChg>
      <pc:sldChg chg="addSp delSp modSp new">
        <pc:chgData name="Lee, Derek B. (ACL)" userId="S::derek.lee@acl.hhs.gov::bdea1752-b09f-4f07-a0e3-b78be7fbe1e6" providerId="AD" clId="Web-{14FF4578-DFA0-CEC2-CE57-118798404A32}" dt="2024-05-10T15:25:11.225" v="150" actId="20577"/>
        <pc:sldMkLst>
          <pc:docMk/>
          <pc:sldMk cId="1962231663" sldId="1877"/>
        </pc:sldMkLst>
        <pc:spChg chg="add del mod">
          <ac:chgData name="Lee, Derek B. (ACL)" userId="S::derek.lee@acl.hhs.gov::bdea1752-b09f-4f07-a0e3-b78be7fbe1e6" providerId="AD" clId="Web-{14FF4578-DFA0-CEC2-CE57-118798404A32}" dt="2024-05-10T15:21:41.258" v="38" actId="20577"/>
          <ac:spMkLst>
            <pc:docMk/>
            <pc:sldMk cId="1962231663" sldId="1877"/>
            <ac:spMk id="2" creationId="{B046BA30-5222-D7F3-4E82-A52B8929103F}"/>
          </ac:spMkLst>
        </pc:spChg>
        <pc:spChg chg="add mod">
          <ac:chgData name="Lee, Derek B. (ACL)" userId="S::derek.lee@acl.hhs.gov::bdea1752-b09f-4f07-a0e3-b78be7fbe1e6" providerId="AD" clId="Web-{14FF4578-DFA0-CEC2-CE57-118798404A32}" dt="2024-05-10T15:25:11.225" v="150" actId="20577"/>
          <ac:spMkLst>
            <pc:docMk/>
            <pc:sldMk cId="1962231663" sldId="1877"/>
            <ac:spMk id="4" creationId="{9FE5CFD9-3DBD-BB59-E570-BB52687EA378}"/>
          </ac:spMkLst>
        </pc:spChg>
        <pc:picChg chg="add mod">
          <ac:chgData name="Lee, Derek B. (ACL)" userId="S::derek.lee@acl.hhs.gov::bdea1752-b09f-4f07-a0e3-b78be7fbe1e6" providerId="AD" clId="Web-{14FF4578-DFA0-CEC2-CE57-118798404A32}" dt="2024-05-10T15:18:29.993" v="35" actId="1076"/>
          <ac:picMkLst>
            <pc:docMk/>
            <pc:sldMk cId="1962231663" sldId="1877"/>
            <ac:picMk id="3" creationId="{7651F660-BEF7-1BCD-F550-8526BC4E04E5}"/>
          </ac:picMkLst>
        </pc:picChg>
      </pc:sldChg>
    </pc:docChg>
  </pc:docChgLst>
  <pc:docChgLst>
    <pc:chgData name="Frank-Carr, Claire (ACL) (CTR)" userId="S::claire.frank-carr@acl.hhs.gov::023a24b7-4ee5-46bf-8a1c-3b2e4b8d21fb" providerId="AD" clId="Web-{A0BF7664-2777-7BA2-A0EC-2C7F91F74471}"/>
    <pc:docChg chg="addSld delSld modSld sldOrd">
      <pc:chgData name="Frank-Carr, Claire (ACL) (CTR)" userId="S::claire.frank-carr@acl.hhs.gov::023a24b7-4ee5-46bf-8a1c-3b2e4b8d21fb" providerId="AD" clId="Web-{A0BF7664-2777-7BA2-A0EC-2C7F91F74471}" dt="2024-05-17T20:33:10.541" v="163" actId="20577"/>
      <pc:docMkLst>
        <pc:docMk/>
      </pc:docMkLst>
      <pc:sldChg chg="modCm">
        <pc:chgData name="Frank-Carr, Claire (ACL) (CTR)" userId="S::claire.frank-carr@acl.hhs.gov::023a24b7-4ee5-46bf-8a1c-3b2e4b8d21fb" providerId="AD" clId="Web-{A0BF7664-2777-7BA2-A0EC-2C7F91F74471}" dt="2024-05-17T20:12:17.814" v="23"/>
        <pc:sldMkLst>
          <pc:docMk/>
          <pc:sldMk cId="0" sldId="257"/>
        </pc:sldMkLst>
      </pc:sldChg>
      <pc:sldChg chg="modSp">
        <pc:chgData name="Frank-Carr, Claire (ACL) (CTR)" userId="S::claire.frank-carr@acl.hhs.gov::023a24b7-4ee5-46bf-8a1c-3b2e4b8d21fb" providerId="AD" clId="Web-{A0BF7664-2777-7BA2-A0EC-2C7F91F74471}" dt="2024-05-17T20:25:31.310" v="121" actId="20577"/>
        <pc:sldMkLst>
          <pc:docMk/>
          <pc:sldMk cId="4224951576" sldId="264"/>
        </pc:sldMkLst>
        <pc:spChg chg="mod">
          <ac:chgData name="Frank-Carr, Claire (ACL) (CTR)" userId="S::claire.frank-carr@acl.hhs.gov::023a24b7-4ee5-46bf-8a1c-3b2e4b8d21fb" providerId="AD" clId="Web-{A0BF7664-2777-7BA2-A0EC-2C7F91F74471}" dt="2024-05-17T20:25:31.310" v="121" actId="20577"/>
          <ac:spMkLst>
            <pc:docMk/>
            <pc:sldMk cId="4224951576" sldId="264"/>
            <ac:spMk id="4" creationId="{00000000-0000-0000-0000-000000000000}"/>
          </ac:spMkLst>
        </pc:spChg>
      </pc:sldChg>
      <pc:sldChg chg="modSp">
        <pc:chgData name="Frank-Carr, Claire (ACL) (CTR)" userId="S::claire.frank-carr@acl.hhs.gov::023a24b7-4ee5-46bf-8a1c-3b2e4b8d21fb" providerId="AD" clId="Web-{A0BF7664-2777-7BA2-A0EC-2C7F91F74471}" dt="2024-05-17T20:25:27.497" v="118" actId="20577"/>
        <pc:sldMkLst>
          <pc:docMk/>
          <pc:sldMk cId="656706905" sldId="265"/>
        </pc:sldMkLst>
        <pc:spChg chg="mod">
          <ac:chgData name="Frank-Carr, Claire (ACL) (CTR)" userId="S::claire.frank-carr@acl.hhs.gov::023a24b7-4ee5-46bf-8a1c-3b2e4b8d21fb" providerId="AD" clId="Web-{A0BF7664-2777-7BA2-A0EC-2C7F91F74471}" dt="2024-05-17T20:25:27.497" v="118" actId="20577"/>
          <ac:spMkLst>
            <pc:docMk/>
            <pc:sldMk cId="656706905" sldId="265"/>
            <ac:spMk id="2" creationId="{0ECF5B92-D404-F647-8806-65938D5C6AE0}"/>
          </ac:spMkLst>
        </pc:spChg>
      </pc:sldChg>
      <pc:sldChg chg="modSp">
        <pc:chgData name="Frank-Carr, Claire (ACL) (CTR)" userId="S::claire.frank-carr@acl.hhs.gov::023a24b7-4ee5-46bf-8a1c-3b2e4b8d21fb" providerId="AD" clId="Web-{A0BF7664-2777-7BA2-A0EC-2C7F91F74471}" dt="2024-05-17T20:26:08.106" v="131" actId="20577"/>
        <pc:sldMkLst>
          <pc:docMk/>
          <pc:sldMk cId="0" sldId="279"/>
        </pc:sldMkLst>
        <pc:spChg chg="mod">
          <ac:chgData name="Frank-Carr, Claire (ACL) (CTR)" userId="S::claire.frank-carr@acl.hhs.gov::023a24b7-4ee5-46bf-8a1c-3b2e4b8d21fb" providerId="AD" clId="Web-{A0BF7664-2777-7BA2-A0EC-2C7F91F74471}" dt="2024-05-17T20:26:08.106" v="131" actId="20577"/>
          <ac:spMkLst>
            <pc:docMk/>
            <pc:sldMk cId="0" sldId="279"/>
            <ac:spMk id="2" creationId="{453EDCCB-77CB-8AB7-FF28-45CA122BF7A6}"/>
          </ac:spMkLst>
        </pc:spChg>
      </pc:sldChg>
      <pc:sldChg chg="modSp">
        <pc:chgData name="Frank-Carr, Claire (ACL) (CTR)" userId="S::claire.frank-carr@acl.hhs.gov::023a24b7-4ee5-46bf-8a1c-3b2e4b8d21fb" providerId="AD" clId="Web-{A0BF7664-2777-7BA2-A0EC-2C7F91F74471}" dt="2024-05-17T20:25:22.403" v="117" actId="20577"/>
        <pc:sldMkLst>
          <pc:docMk/>
          <pc:sldMk cId="3468349836" sldId="294"/>
        </pc:sldMkLst>
        <pc:spChg chg="mod">
          <ac:chgData name="Frank-Carr, Claire (ACL) (CTR)" userId="S::claire.frank-carr@acl.hhs.gov::023a24b7-4ee5-46bf-8a1c-3b2e4b8d21fb" providerId="AD" clId="Web-{A0BF7664-2777-7BA2-A0EC-2C7F91F74471}" dt="2024-05-17T20:25:22.403" v="117" actId="20577"/>
          <ac:spMkLst>
            <pc:docMk/>
            <pc:sldMk cId="3468349836" sldId="294"/>
            <ac:spMk id="3" creationId="{0A66710E-3442-8C5C-45AF-47970E376917}"/>
          </ac:spMkLst>
        </pc:spChg>
      </pc:sldChg>
      <pc:sldChg chg="del">
        <pc:chgData name="Frank-Carr, Claire (ACL) (CTR)" userId="S::claire.frank-carr@acl.hhs.gov::023a24b7-4ee5-46bf-8a1c-3b2e4b8d21fb" providerId="AD" clId="Web-{A0BF7664-2777-7BA2-A0EC-2C7F91F74471}" dt="2024-05-17T20:16:17.704" v="36"/>
        <pc:sldMkLst>
          <pc:docMk/>
          <pc:sldMk cId="193302233" sldId="298"/>
        </pc:sldMkLst>
      </pc:sldChg>
      <pc:sldChg chg="addSp modSp modCm">
        <pc:chgData name="Frank-Carr, Claire (ACL) (CTR)" userId="S::claire.frank-carr@acl.hhs.gov::023a24b7-4ee5-46bf-8a1c-3b2e4b8d21fb" providerId="AD" clId="Web-{A0BF7664-2777-7BA2-A0EC-2C7F91F74471}" dt="2024-05-17T20:29:32.777" v="147"/>
        <pc:sldMkLst>
          <pc:docMk/>
          <pc:sldMk cId="2490385959" sldId="324"/>
        </pc:sldMkLst>
        <pc:spChg chg="add">
          <ac:chgData name="Frank-Carr, Claire (ACL) (CTR)" userId="S::claire.frank-carr@acl.hhs.gov::023a24b7-4ee5-46bf-8a1c-3b2e4b8d21fb" providerId="AD" clId="Web-{A0BF7664-2777-7BA2-A0EC-2C7F91F74471}" dt="2024-05-17T20:22:16.326" v="83"/>
          <ac:spMkLst>
            <pc:docMk/>
            <pc:sldMk cId="2490385959" sldId="324"/>
            <ac:spMk id="4" creationId="{4872CBB6-4E86-CA6D-7E7C-7FC77D352499}"/>
          </ac:spMkLst>
        </pc:spChg>
        <pc:spChg chg="mod">
          <ac:chgData name="Frank-Carr, Claire (ACL) (CTR)" userId="S::claire.frank-carr@acl.hhs.gov::023a24b7-4ee5-46bf-8a1c-3b2e4b8d21fb" providerId="AD" clId="Web-{A0BF7664-2777-7BA2-A0EC-2C7F91F74471}" dt="2024-05-17T20:09:32.144" v="5" actId="20577"/>
          <ac:spMkLst>
            <pc:docMk/>
            <pc:sldMk cId="2490385959" sldId="324"/>
            <ac:spMk id="9" creationId="{616548FE-0E5A-BC2E-050A-D8935EF967EE}"/>
          </ac:spMkLst>
        </pc:spChg>
      </pc:sldChg>
      <pc:sldChg chg="addSp modSp">
        <pc:chgData name="Frank-Carr, Claire (ACL) (CTR)" userId="S::claire.frank-carr@acl.hhs.gov::023a24b7-4ee5-46bf-8a1c-3b2e4b8d21fb" providerId="AD" clId="Web-{A0BF7664-2777-7BA2-A0EC-2C7F91F74471}" dt="2024-05-17T20:22:43.467" v="85"/>
        <pc:sldMkLst>
          <pc:docMk/>
          <pc:sldMk cId="3978179930" sldId="331"/>
        </pc:sldMkLst>
        <pc:spChg chg="add">
          <ac:chgData name="Frank-Carr, Claire (ACL) (CTR)" userId="S::claire.frank-carr@acl.hhs.gov::023a24b7-4ee5-46bf-8a1c-3b2e4b8d21fb" providerId="AD" clId="Web-{A0BF7664-2777-7BA2-A0EC-2C7F91F74471}" dt="2024-05-17T20:22:43.467" v="85"/>
          <ac:spMkLst>
            <pc:docMk/>
            <pc:sldMk cId="3978179930" sldId="331"/>
            <ac:spMk id="3" creationId="{78A9A2CC-3510-69D4-AF51-D9790F0E2464}"/>
          </ac:spMkLst>
        </pc:spChg>
        <pc:spChg chg="mod">
          <ac:chgData name="Frank-Carr, Claire (ACL) (CTR)" userId="S::claire.frank-carr@acl.hhs.gov::023a24b7-4ee5-46bf-8a1c-3b2e4b8d21fb" providerId="AD" clId="Web-{A0BF7664-2777-7BA2-A0EC-2C7F91F74471}" dt="2024-05-17T20:10:37.643" v="13" actId="20577"/>
          <ac:spMkLst>
            <pc:docMk/>
            <pc:sldMk cId="3978179930" sldId="331"/>
            <ac:spMk id="9" creationId="{616548FE-0E5A-BC2E-050A-D8935EF967EE}"/>
          </ac:spMkLst>
        </pc:spChg>
      </pc:sldChg>
      <pc:sldChg chg="addSp modSp">
        <pc:chgData name="Frank-Carr, Claire (ACL) (CTR)" userId="S::claire.frank-carr@acl.hhs.gov::023a24b7-4ee5-46bf-8a1c-3b2e4b8d21fb" providerId="AD" clId="Web-{A0BF7664-2777-7BA2-A0EC-2C7F91F74471}" dt="2024-05-17T20:26:05.356" v="130" actId="20577"/>
        <pc:sldMkLst>
          <pc:docMk/>
          <pc:sldMk cId="162335222" sldId="343"/>
        </pc:sldMkLst>
        <pc:spChg chg="add mod">
          <ac:chgData name="Frank-Carr, Claire (ACL) (CTR)" userId="S::claire.frank-carr@acl.hhs.gov::023a24b7-4ee5-46bf-8a1c-3b2e4b8d21fb" providerId="AD" clId="Web-{A0BF7664-2777-7BA2-A0EC-2C7F91F74471}" dt="2024-05-17T20:26:05.356" v="130" actId="20577"/>
          <ac:spMkLst>
            <pc:docMk/>
            <pc:sldMk cId="162335222" sldId="343"/>
            <ac:spMk id="3" creationId="{7BDBF471-FEFB-E1B2-3D74-36DF05236A81}"/>
          </ac:spMkLst>
        </pc:spChg>
        <pc:spChg chg="mod">
          <ac:chgData name="Frank-Carr, Claire (ACL) (CTR)" userId="S::claire.frank-carr@acl.hhs.gov::023a24b7-4ee5-46bf-8a1c-3b2e4b8d21fb" providerId="AD" clId="Web-{A0BF7664-2777-7BA2-A0EC-2C7F91F74471}" dt="2024-05-17T20:09:55.253" v="9" actId="20577"/>
          <ac:spMkLst>
            <pc:docMk/>
            <pc:sldMk cId="162335222" sldId="343"/>
            <ac:spMk id="9" creationId="{616548FE-0E5A-BC2E-050A-D8935EF967EE}"/>
          </ac:spMkLst>
        </pc:spChg>
      </pc:sldChg>
      <pc:sldChg chg="modSp">
        <pc:chgData name="Frank-Carr, Claire (ACL) (CTR)" userId="S::claire.frank-carr@acl.hhs.gov::023a24b7-4ee5-46bf-8a1c-3b2e4b8d21fb" providerId="AD" clId="Web-{A0BF7664-2777-7BA2-A0EC-2C7F91F74471}" dt="2024-05-17T20:23:00.826" v="88" actId="20577"/>
        <pc:sldMkLst>
          <pc:docMk/>
          <pc:sldMk cId="1102540917" sldId="479"/>
        </pc:sldMkLst>
        <pc:spChg chg="mod">
          <ac:chgData name="Frank-Carr, Claire (ACL) (CTR)" userId="S::claire.frank-carr@acl.hhs.gov::023a24b7-4ee5-46bf-8a1c-3b2e4b8d21fb" providerId="AD" clId="Web-{A0BF7664-2777-7BA2-A0EC-2C7F91F74471}" dt="2024-05-17T20:23:00.826" v="88" actId="20577"/>
          <ac:spMkLst>
            <pc:docMk/>
            <pc:sldMk cId="1102540917" sldId="479"/>
            <ac:spMk id="4" creationId="{E480C7C4-E63B-50B3-8AA0-860289BBF50D}"/>
          </ac:spMkLst>
        </pc:spChg>
      </pc:sldChg>
      <pc:sldChg chg="modSp">
        <pc:chgData name="Frank-Carr, Claire (ACL) (CTR)" userId="S::claire.frank-carr@acl.hhs.gov::023a24b7-4ee5-46bf-8a1c-3b2e4b8d21fb" providerId="AD" clId="Web-{A0BF7664-2777-7BA2-A0EC-2C7F91F74471}" dt="2024-05-17T20:25:51.747" v="126" actId="20577"/>
        <pc:sldMkLst>
          <pc:docMk/>
          <pc:sldMk cId="3606513858" sldId="483"/>
        </pc:sldMkLst>
        <pc:spChg chg="mod">
          <ac:chgData name="Frank-Carr, Claire (ACL) (CTR)" userId="S::claire.frank-carr@acl.hhs.gov::023a24b7-4ee5-46bf-8a1c-3b2e4b8d21fb" providerId="AD" clId="Web-{A0BF7664-2777-7BA2-A0EC-2C7F91F74471}" dt="2024-05-17T20:25:51.747" v="126" actId="20577"/>
          <ac:spMkLst>
            <pc:docMk/>
            <pc:sldMk cId="3606513858" sldId="483"/>
            <ac:spMk id="4" creationId="{00000000-0000-0000-0000-000000000000}"/>
          </ac:spMkLst>
        </pc:spChg>
      </pc:sldChg>
      <pc:sldChg chg="modSp">
        <pc:chgData name="Frank-Carr, Claire (ACL) (CTR)" userId="S::claire.frank-carr@acl.hhs.gov::023a24b7-4ee5-46bf-8a1c-3b2e4b8d21fb" providerId="AD" clId="Web-{A0BF7664-2777-7BA2-A0EC-2C7F91F74471}" dt="2024-05-17T20:26:03.184" v="128" actId="20577"/>
        <pc:sldMkLst>
          <pc:docMk/>
          <pc:sldMk cId="1157531942" sldId="1795"/>
        </pc:sldMkLst>
        <pc:spChg chg="mod">
          <ac:chgData name="Frank-Carr, Claire (ACL) (CTR)" userId="S::claire.frank-carr@acl.hhs.gov::023a24b7-4ee5-46bf-8a1c-3b2e4b8d21fb" providerId="AD" clId="Web-{A0BF7664-2777-7BA2-A0EC-2C7F91F74471}" dt="2024-05-17T20:26:03.184" v="128" actId="20577"/>
          <ac:spMkLst>
            <pc:docMk/>
            <pc:sldMk cId="1157531942" sldId="1795"/>
            <ac:spMk id="4" creationId="{6AB43036-A3FA-1FEA-5325-0213723E116B}"/>
          </ac:spMkLst>
        </pc:spChg>
      </pc:sldChg>
      <pc:sldChg chg="modSp">
        <pc:chgData name="Frank-Carr, Claire (ACL) (CTR)" userId="S::claire.frank-carr@acl.hhs.gov::023a24b7-4ee5-46bf-8a1c-3b2e4b8d21fb" providerId="AD" clId="Web-{A0BF7664-2777-7BA2-A0EC-2C7F91F74471}" dt="2024-05-17T20:25:58.216" v="127" actId="20577"/>
        <pc:sldMkLst>
          <pc:docMk/>
          <pc:sldMk cId="2946561296" sldId="1803"/>
        </pc:sldMkLst>
        <pc:spChg chg="mod">
          <ac:chgData name="Frank-Carr, Claire (ACL) (CTR)" userId="S::claire.frank-carr@acl.hhs.gov::023a24b7-4ee5-46bf-8a1c-3b2e4b8d21fb" providerId="AD" clId="Web-{A0BF7664-2777-7BA2-A0EC-2C7F91F74471}" dt="2024-05-17T20:25:58.216" v="127" actId="20577"/>
          <ac:spMkLst>
            <pc:docMk/>
            <pc:sldMk cId="2946561296" sldId="1803"/>
            <ac:spMk id="4" creationId="{3552BF3B-F618-6E32-B0F7-ACF36A50B758}"/>
          </ac:spMkLst>
        </pc:spChg>
      </pc:sldChg>
      <pc:sldChg chg="modSp">
        <pc:chgData name="Frank-Carr, Claire (ACL) (CTR)" userId="S::claire.frank-carr@acl.hhs.gov::023a24b7-4ee5-46bf-8a1c-3b2e4b8d21fb" providerId="AD" clId="Web-{A0BF7664-2777-7BA2-A0EC-2C7F91F74471}" dt="2024-05-17T20:22:57.529" v="87" actId="20577"/>
        <pc:sldMkLst>
          <pc:docMk/>
          <pc:sldMk cId="2490477400" sldId="1867"/>
        </pc:sldMkLst>
        <pc:spChg chg="mod">
          <ac:chgData name="Frank-Carr, Claire (ACL) (CTR)" userId="S::claire.frank-carr@acl.hhs.gov::023a24b7-4ee5-46bf-8a1c-3b2e4b8d21fb" providerId="AD" clId="Web-{A0BF7664-2777-7BA2-A0EC-2C7F91F74471}" dt="2024-05-17T20:22:57.529" v="87" actId="20577"/>
          <ac:spMkLst>
            <pc:docMk/>
            <pc:sldMk cId="2490477400" sldId="1867"/>
            <ac:spMk id="4" creationId="{649B5E7D-A1C2-9DAB-BBC0-06AD15C5C0BD}"/>
          </ac:spMkLst>
        </pc:spChg>
      </pc:sldChg>
      <pc:sldChg chg="modSp">
        <pc:chgData name="Frank-Carr, Claire (ACL) (CTR)" userId="S::claire.frank-carr@acl.hhs.gov::023a24b7-4ee5-46bf-8a1c-3b2e4b8d21fb" providerId="AD" clId="Web-{A0BF7664-2777-7BA2-A0EC-2C7F91F74471}" dt="2024-05-17T20:28:45.090" v="145" actId="1076"/>
        <pc:sldMkLst>
          <pc:docMk/>
          <pc:sldMk cId="2440100348" sldId="1868"/>
        </pc:sldMkLst>
        <pc:spChg chg="mod">
          <ac:chgData name="Frank-Carr, Claire (ACL) (CTR)" userId="S::claire.frank-carr@acl.hhs.gov::023a24b7-4ee5-46bf-8a1c-3b2e4b8d21fb" providerId="AD" clId="Web-{A0BF7664-2777-7BA2-A0EC-2C7F91F74471}" dt="2024-05-17T20:28:45.090" v="145" actId="1076"/>
          <ac:spMkLst>
            <pc:docMk/>
            <pc:sldMk cId="2440100348" sldId="1868"/>
            <ac:spMk id="5" creationId="{B1693F5A-868A-2A5A-3DB5-560A2A920777}"/>
          </ac:spMkLst>
        </pc:spChg>
      </pc:sldChg>
      <pc:sldChg chg="modSp">
        <pc:chgData name="Frank-Carr, Claire (ACL) (CTR)" userId="S::claire.frank-carr@acl.hhs.gov::023a24b7-4ee5-46bf-8a1c-3b2e4b8d21fb" providerId="AD" clId="Web-{A0BF7664-2777-7BA2-A0EC-2C7F91F74471}" dt="2024-05-17T20:28:06.621" v="141" actId="1076"/>
        <pc:sldMkLst>
          <pc:docMk/>
          <pc:sldMk cId="2867334363" sldId="1869"/>
        </pc:sldMkLst>
        <pc:spChg chg="mod">
          <ac:chgData name="Frank-Carr, Claire (ACL) (CTR)" userId="S::claire.frank-carr@acl.hhs.gov::023a24b7-4ee5-46bf-8a1c-3b2e4b8d21fb" providerId="AD" clId="Web-{A0BF7664-2777-7BA2-A0EC-2C7F91F74471}" dt="2024-05-17T20:28:06.621" v="141" actId="1076"/>
          <ac:spMkLst>
            <pc:docMk/>
            <pc:sldMk cId="2867334363" sldId="1869"/>
            <ac:spMk id="5" creationId="{D7817761-2957-1C4F-D7EC-17AC93851C89}"/>
          </ac:spMkLst>
        </pc:spChg>
      </pc:sldChg>
      <pc:sldChg chg="modSp">
        <pc:chgData name="Frank-Carr, Claire (ACL) (CTR)" userId="S::claire.frank-carr@acl.hhs.gov::023a24b7-4ee5-46bf-8a1c-3b2e4b8d21fb" providerId="AD" clId="Web-{A0BF7664-2777-7BA2-A0EC-2C7F91F74471}" dt="2024-05-17T20:25:17.872" v="116" actId="20577"/>
        <pc:sldMkLst>
          <pc:docMk/>
          <pc:sldMk cId="2775064938" sldId="1870"/>
        </pc:sldMkLst>
        <pc:spChg chg="mod">
          <ac:chgData name="Frank-Carr, Claire (ACL) (CTR)" userId="S::claire.frank-carr@acl.hhs.gov::023a24b7-4ee5-46bf-8a1c-3b2e4b8d21fb" providerId="AD" clId="Web-{A0BF7664-2777-7BA2-A0EC-2C7F91F74471}" dt="2024-05-17T20:25:17.872" v="116" actId="20577"/>
          <ac:spMkLst>
            <pc:docMk/>
            <pc:sldMk cId="2775064938" sldId="1870"/>
            <ac:spMk id="5" creationId="{4ECE8284-DF7C-A32B-01B7-56486167C3E0}"/>
          </ac:spMkLst>
        </pc:spChg>
      </pc:sldChg>
      <pc:sldChg chg="modSp">
        <pc:chgData name="Frank-Carr, Claire (ACL) (CTR)" userId="S::claire.frank-carr@acl.hhs.gov::023a24b7-4ee5-46bf-8a1c-3b2e4b8d21fb" providerId="AD" clId="Web-{A0BF7664-2777-7BA2-A0EC-2C7F91F74471}" dt="2024-05-17T20:25:09.075" v="114" actId="20577"/>
        <pc:sldMkLst>
          <pc:docMk/>
          <pc:sldMk cId="4175166001" sldId="1871"/>
        </pc:sldMkLst>
        <pc:spChg chg="mod">
          <ac:chgData name="Frank-Carr, Claire (ACL) (CTR)" userId="S::claire.frank-carr@acl.hhs.gov::023a24b7-4ee5-46bf-8a1c-3b2e4b8d21fb" providerId="AD" clId="Web-{A0BF7664-2777-7BA2-A0EC-2C7F91F74471}" dt="2024-05-17T20:25:09.075" v="114" actId="20577"/>
          <ac:spMkLst>
            <pc:docMk/>
            <pc:sldMk cId="4175166001" sldId="1871"/>
            <ac:spMk id="5" creationId="{31D8E32B-DDB0-3215-E2CF-03F2828972E1}"/>
          </ac:spMkLst>
        </pc:spChg>
      </pc:sldChg>
      <pc:sldChg chg="modSp">
        <pc:chgData name="Frank-Carr, Claire (ACL) (CTR)" userId="S::claire.frank-carr@acl.hhs.gov::023a24b7-4ee5-46bf-8a1c-3b2e4b8d21fb" providerId="AD" clId="Web-{A0BF7664-2777-7BA2-A0EC-2C7F91F74471}" dt="2024-05-17T20:27:15.762" v="136" actId="1076"/>
        <pc:sldMkLst>
          <pc:docMk/>
          <pc:sldMk cId="2593059514" sldId="1872"/>
        </pc:sldMkLst>
        <pc:spChg chg="mod">
          <ac:chgData name="Frank-Carr, Claire (ACL) (CTR)" userId="S::claire.frank-carr@acl.hhs.gov::023a24b7-4ee5-46bf-8a1c-3b2e4b8d21fb" providerId="AD" clId="Web-{A0BF7664-2777-7BA2-A0EC-2C7F91F74471}" dt="2024-05-17T20:27:15.762" v="136" actId="1076"/>
          <ac:spMkLst>
            <pc:docMk/>
            <pc:sldMk cId="2593059514" sldId="1872"/>
            <ac:spMk id="5" creationId="{38EF11ED-08E1-0B60-87F7-F55C7C3D0692}"/>
          </ac:spMkLst>
        </pc:spChg>
      </pc:sldChg>
      <pc:sldChg chg="modSp">
        <pc:chgData name="Frank-Carr, Claire (ACL) (CTR)" userId="S::claire.frank-carr@acl.hhs.gov::023a24b7-4ee5-46bf-8a1c-3b2e4b8d21fb" providerId="AD" clId="Web-{A0BF7664-2777-7BA2-A0EC-2C7F91F74471}" dt="2024-05-17T20:27:23.590" v="137" actId="1076"/>
        <pc:sldMkLst>
          <pc:docMk/>
          <pc:sldMk cId="2027784929" sldId="1873"/>
        </pc:sldMkLst>
        <pc:spChg chg="mod">
          <ac:chgData name="Frank-Carr, Claire (ACL) (CTR)" userId="S::claire.frank-carr@acl.hhs.gov::023a24b7-4ee5-46bf-8a1c-3b2e4b8d21fb" providerId="AD" clId="Web-{A0BF7664-2777-7BA2-A0EC-2C7F91F74471}" dt="2024-05-17T20:26:50.387" v="133" actId="20577"/>
          <ac:spMkLst>
            <pc:docMk/>
            <pc:sldMk cId="2027784929" sldId="1873"/>
            <ac:spMk id="2" creationId="{7B5ECA9C-9AFF-405B-7577-8E4550FF803E}"/>
          </ac:spMkLst>
        </pc:spChg>
        <pc:spChg chg="mod">
          <ac:chgData name="Frank-Carr, Claire (ACL) (CTR)" userId="S::claire.frank-carr@acl.hhs.gov::023a24b7-4ee5-46bf-8a1c-3b2e4b8d21fb" providerId="AD" clId="Web-{A0BF7664-2777-7BA2-A0EC-2C7F91F74471}" dt="2024-05-17T20:27:23.590" v="137" actId="1076"/>
          <ac:spMkLst>
            <pc:docMk/>
            <pc:sldMk cId="2027784929" sldId="1873"/>
            <ac:spMk id="5" creationId="{9DE0FE7E-66E1-00EC-15E0-18F6D607EC15}"/>
          </ac:spMkLst>
        </pc:spChg>
      </pc:sldChg>
      <pc:sldChg chg="modSp">
        <pc:chgData name="Frank-Carr, Claire (ACL) (CTR)" userId="S::claire.frank-carr@acl.hhs.gov::023a24b7-4ee5-46bf-8a1c-3b2e4b8d21fb" providerId="AD" clId="Web-{A0BF7664-2777-7BA2-A0EC-2C7F91F74471}" dt="2024-05-17T20:25:05.810" v="113" actId="20577"/>
        <pc:sldMkLst>
          <pc:docMk/>
          <pc:sldMk cId="3327662538" sldId="1874"/>
        </pc:sldMkLst>
        <pc:spChg chg="mod">
          <ac:chgData name="Frank-Carr, Claire (ACL) (CTR)" userId="S::claire.frank-carr@acl.hhs.gov::023a24b7-4ee5-46bf-8a1c-3b2e4b8d21fb" providerId="AD" clId="Web-{A0BF7664-2777-7BA2-A0EC-2C7F91F74471}" dt="2024-05-17T20:25:05.810" v="113" actId="20577"/>
          <ac:spMkLst>
            <pc:docMk/>
            <pc:sldMk cId="3327662538" sldId="1874"/>
            <ac:spMk id="5" creationId="{0A7C5277-7BAC-8205-2AFD-A0962A791256}"/>
          </ac:spMkLst>
        </pc:spChg>
      </pc:sldChg>
      <pc:sldChg chg="modSp">
        <pc:chgData name="Frank-Carr, Claire (ACL) (CTR)" userId="S::claire.frank-carr@acl.hhs.gov::023a24b7-4ee5-46bf-8a1c-3b2e4b8d21fb" providerId="AD" clId="Web-{A0BF7664-2777-7BA2-A0EC-2C7F91F74471}" dt="2024-05-17T20:25:14.325" v="115" actId="20577"/>
        <pc:sldMkLst>
          <pc:docMk/>
          <pc:sldMk cId="551594704" sldId="1875"/>
        </pc:sldMkLst>
        <pc:spChg chg="mod">
          <ac:chgData name="Frank-Carr, Claire (ACL) (CTR)" userId="S::claire.frank-carr@acl.hhs.gov::023a24b7-4ee5-46bf-8a1c-3b2e4b8d21fb" providerId="AD" clId="Web-{A0BF7664-2777-7BA2-A0EC-2C7F91F74471}" dt="2024-05-17T20:25:14.325" v="115" actId="20577"/>
          <ac:spMkLst>
            <pc:docMk/>
            <pc:sldMk cId="551594704" sldId="1875"/>
            <ac:spMk id="5" creationId="{667661B7-DA4B-312C-17BD-5A7901D762FC}"/>
          </ac:spMkLst>
        </pc:spChg>
      </pc:sldChg>
      <pc:sldChg chg="modSp">
        <pc:chgData name="Frank-Carr, Claire (ACL) (CTR)" userId="S::claire.frank-carr@acl.hhs.gov::023a24b7-4ee5-46bf-8a1c-3b2e4b8d21fb" providerId="AD" clId="Web-{A0BF7664-2777-7BA2-A0EC-2C7F91F74471}" dt="2024-05-17T20:28:20.340" v="143" actId="1076"/>
        <pc:sldMkLst>
          <pc:docMk/>
          <pc:sldMk cId="619729409" sldId="1879"/>
        </pc:sldMkLst>
        <pc:spChg chg="mod">
          <ac:chgData name="Frank-Carr, Claire (ACL) (CTR)" userId="S::claire.frank-carr@acl.hhs.gov::023a24b7-4ee5-46bf-8a1c-3b2e4b8d21fb" providerId="AD" clId="Web-{A0BF7664-2777-7BA2-A0EC-2C7F91F74471}" dt="2024-05-17T20:28:20.340" v="143" actId="1076"/>
          <ac:spMkLst>
            <pc:docMk/>
            <pc:sldMk cId="619729409" sldId="1879"/>
            <ac:spMk id="5" creationId="{B1693F5A-868A-2A5A-3DB5-560A2A920777}"/>
          </ac:spMkLst>
        </pc:spChg>
      </pc:sldChg>
      <pc:sldChg chg="addSp delSp modSp">
        <pc:chgData name="Frank-Carr, Claire (ACL) (CTR)" userId="S::claire.frank-carr@acl.hhs.gov::023a24b7-4ee5-46bf-8a1c-3b2e4b8d21fb" providerId="AD" clId="Web-{A0BF7664-2777-7BA2-A0EC-2C7F91F74471}" dt="2024-05-17T20:33:10.541" v="163" actId="20577"/>
        <pc:sldMkLst>
          <pc:docMk/>
          <pc:sldMk cId="4017674507" sldId="1880"/>
        </pc:sldMkLst>
        <pc:spChg chg="mod">
          <ac:chgData name="Frank-Carr, Claire (ACL) (CTR)" userId="S::claire.frank-carr@acl.hhs.gov::023a24b7-4ee5-46bf-8a1c-3b2e4b8d21fb" providerId="AD" clId="Web-{A0BF7664-2777-7BA2-A0EC-2C7F91F74471}" dt="2024-05-17T20:33:10.541" v="163" actId="20577"/>
          <ac:spMkLst>
            <pc:docMk/>
            <pc:sldMk cId="4017674507" sldId="1880"/>
            <ac:spMk id="2" creationId="{194CB047-718D-F5E4-82E3-7F488F445C22}"/>
          </ac:spMkLst>
        </pc:spChg>
        <pc:spChg chg="add del mod">
          <ac:chgData name="Frank-Carr, Claire (ACL) (CTR)" userId="S::claire.frank-carr@acl.hhs.gov::023a24b7-4ee5-46bf-8a1c-3b2e4b8d21fb" providerId="AD" clId="Web-{A0BF7664-2777-7BA2-A0EC-2C7F91F74471}" dt="2024-05-17T20:28:12.652" v="142" actId="1076"/>
          <ac:spMkLst>
            <pc:docMk/>
            <pc:sldMk cId="4017674507" sldId="1880"/>
            <ac:spMk id="5" creationId="{B1693F5A-868A-2A5A-3DB5-560A2A920777}"/>
          </ac:spMkLst>
        </pc:spChg>
      </pc:sldChg>
      <pc:sldChg chg="addSp delSp modSp">
        <pc:chgData name="Frank-Carr, Claire (ACL) (CTR)" userId="S::claire.frank-carr@acl.hhs.gov::023a24b7-4ee5-46bf-8a1c-3b2e4b8d21fb" providerId="AD" clId="Web-{A0BF7664-2777-7BA2-A0EC-2C7F91F74471}" dt="2024-05-17T20:27:55.481" v="139" actId="1076"/>
        <pc:sldMkLst>
          <pc:docMk/>
          <pc:sldMk cId="78761509" sldId="1881"/>
        </pc:sldMkLst>
        <pc:spChg chg="add del mod">
          <ac:chgData name="Frank-Carr, Claire (ACL) (CTR)" userId="S::claire.frank-carr@acl.hhs.gov::023a24b7-4ee5-46bf-8a1c-3b2e4b8d21fb" providerId="AD" clId="Web-{A0BF7664-2777-7BA2-A0EC-2C7F91F74471}" dt="2024-05-17T20:27:55.481" v="139" actId="1076"/>
          <ac:spMkLst>
            <pc:docMk/>
            <pc:sldMk cId="78761509" sldId="1881"/>
            <ac:spMk id="5" creationId="{D7817761-2957-1C4F-D7EC-17AC93851C89}"/>
          </ac:spMkLst>
        </pc:spChg>
      </pc:sldChg>
      <pc:sldChg chg="modSp">
        <pc:chgData name="Frank-Carr, Claire (ACL) (CTR)" userId="S::claire.frank-carr@acl.hhs.gov::023a24b7-4ee5-46bf-8a1c-3b2e4b8d21fb" providerId="AD" clId="Web-{A0BF7664-2777-7BA2-A0EC-2C7F91F74471}" dt="2024-05-17T20:28:01.356" v="140" actId="1076"/>
        <pc:sldMkLst>
          <pc:docMk/>
          <pc:sldMk cId="988585701" sldId="1882"/>
        </pc:sldMkLst>
        <pc:spChg chg="mod">
          <ac:chgData name="Frank-Carr, Claire (ACL) (CTR)" userId="S::claire.frank-carr@acl.hhs.gov::023a24b7-4ee5-46bf-8a1c-3b2e4b8d21fb" providerId="AD" clId="Web-{A0BF7664-2777-7BA2-A0EC-2C7F91F74471}" dt="2024-05-17T20:28:01.356" v="140" actId="1076"/>
          <ac:spMkLst>
            <pc:docMk/>
            <pc:sldMk cId="988585701" sldId="1882"/>
            <ac:spMk id="5" creationId="{D7817761-2957-1C4F-D7EC-17AC93851C89}"/>
          </ac:spMkLst>
        </pc:spChg>
      </pc:sldChg>
      <pc:sldChg chg="modSp">
        <pc:chgData name="Frank-Carr, Claire (ACL) (CTR)" userId="S::claire.frank-carr@acl.hhs.gov::023a24b7-4ee5-46bf-8a1c-3b2e4b8d21fb" providerId="AD" clId="Web-{A0BF7664-2777-7BA2-A0EC-2C7F91F74471}" dt="2024-05-17T20:27:05.184" v="134" actId="1076"/>
        <pc:sldMkLst>
          <pc:docMk/>
          <pc:sldMk cId="1465290259" sldId="1883"/>
        </pc:sldMkLst>
        <pc:spChg chg="mod">
          <ac:chgData name="Frank-Carr, Claire (ACL) (CTR)" userId="S::claire.frank-carr@acl.hhs.gov::023a24b7-4ee5-46bf-8a1c-3b2e4b8d21fb" providerId="AD" clId="Web-{A0BF7664-2777-7BA2-A0EC-2C7F91F74471}" dt="2024-05-17T20:27:05.184" v="134" actId="1076"/>
          <ac:spMkLst>
            <pc:docMk/>
            <pc:sldMk cId="1465290259" sldId="1883"/>
            <ac:spMk id="5" creationId="{D7817761-2957-1C4F-D7EC-17AC93851C89}"/>
          </ac:spMkLst>
        </pc:spChg>
      </pc:sldChg>
      <pc:sldChg chg="modSp">
        <pc:chgData name="Frank-Carr, Claire (ACL) (CTR)" userId="S::claire.frank-carr@acl.hhs.gov::023a24b7-4ee5-46bf-8a1c-3b2e4b8d21fb" providerId="AD" clId="Web-{A0BF7664-2777-7BA2-A0EC-2C7F91F74471}" dt="2024-05-17T20:25:48.372" v="124" actId="20577"/>
        <pc:sldMkLst>
          <pc:docMk/>
          <pc:sldMk cId="2073642656" sldId="1884"/>
        </pc:sldMkLst>
        <pc:spChg chg="mod">
          <ac:chgData name="Frank-Carr, Claire (ACL) (CTR)" userId="S::claire.frank-carr@acl.hhs.gov::023a24b7-4ee5-46bf-8a1c-3b2e4b8d21fb" providerId="AD" clId="Web-{A0BF7664-2777-7BA2-A0EC-2C7F91F74471}" dt="2024-05-17T20:25:48.372" v="124" actId="20577"/>
          <ac:spMkLst>
            <pc:docMk/>
            <pc:sldMk cId="2073642656" sldId="1884"/>
            <ac:spMk id="4" creationId="{00000000-0000-0000-0000-000000000000}"/>
          </ac:spMkLst>
        </pc:spChg>
      </pc:sldChg>
      <pc:sldChg chg="modSp">
        <pc:chgData name="Frank-Carr, Claire (ACL) (CTR)" userId="S::claire.frank-carr@acl.hhs.gov::023a24b7-4ee5-46bf-8a1c-3b2e4b8d21fb" providerId="AD" clId="Web-{A0BF7664-2777-7BA2-A0EC-2C7F91F74471}" dt="2024-05-17T20:11:15.393" v="22" actId="20577"/>
        <pc:sldMkLst>
          <pc:docMk/>
          <pc:sldMk cId="215483207" sldId="1885"/>
        </pc:sldMkLst>
        <pc:spChg chg="mod">
          <ac:chgData name="Frank-Carr, Claire (ACL) (CTR)" userId="S::claire.frank-carr@acl.hhs.gov::023a24b7-4ee5-46bf-8a1c-3b2e4b8d21fb" providerId="AD" clId="Web-{A0BF7664-2777-7BA2-A0EC-2C7F91F74471}" dt="2024-05-17T20:11:15.393" v="22" actId="20577"/>
          <ac:spMkLst>
            <pc:docMk/>
            <pc:sldMk cId="215483207" sldId="1885"/>
            <ac:spMk id="3" creationId="{B6CE741B-15F1-217C-9A29-74E6741E132D}"/>
          </ac:spMkLst>
        </pc:spChg>
      </pc:sldChg>
      <pc:sldChg chg="addSp modSp">
        <pc:chgData name="Frank-Carr, Claire (ACL) (CTR)" userId="S::claire.frank-carr@acl.hhs.gov::023a24b7-4ee5-46bf-8a1c-3b2e4b8d21fb" providerId="AD" clId="Web-{A0BF7664-2777-7BA2-A0EC-2C7F91F74471}" dt="2024-05-17T20:22:23.123" v="84"/>
        <pc:sldMkLst>
          <pc:docMk/>
          <pc:sldMk cId="2801100574" sldId="1886"/>
        </pc:sldMkLst>
        <pc:spChg chg="add">
          <ac:chgData name="Frank-Carr, Claire (ACL) (CTR)" userId="S::claire.frank-carr@acl.hhs.gov::023a24b7-4ee5-46bf-8a1c-3b2e4b8d21fb" providerId="AD" clId="Web-{A0BF7664-2777-7BA2-A0EC-2C7F91F74471}" dt="2024-05-17T20:22:23.123" v="84"/>
          <ac:spMkLst>
            <pc:docMk/>
            <pc:sldMk cId="2801100574" sldId="1886"/>
            <ac:spMk id="5" creationId="{9D684A11-A90C-5CC1-A390-ABB9CB26F26F}"/>
          </ac:spMkLst>
        </pc:spChg>
        <pc:spChg chg="mod">
          <ac:chgData name="Frank-Carr, Claire (ACL) (CTR)" userId="S::claire.frank-carr@acl.hhs.gov::023a24b7-4ee5-46bf-8a1c-3b2e4b8d21fb" providerId="AD" clId="Web-{A0BF7664-2777-7BA2-A0EC-2C7F91F74471}" dt="2024-05-17T20:09:44.159" v="7" actId="20577"/>
          <ac:spMkLst>
            <pc:docMk/>
            <pc:sldMk cId="2801100574" sldId="1886"/>
            <ac:spMk id="9" creationId="{616548FE-0E5A-BC2E-050A-D8935EF967EE}"/>
          </ac:spMkLst>
        </pc:spChg>
      </pc:sldChg>
      <pc:sldChg chg="modSp">
        <pc:chgData name="Frank-Carr, Claire (ACL) (CTR)" userId="S::claire.frank-carr@acl.hhs.gov::023a24b7-4ee5-46bf-8a1c-3b2e4b8d21fb" providerId="AD" clId="Web-{A0BF7664-2777-7BA2-A0EC-2C7F91F74471}" dt="2024-05-17T20:28:39.605" v="144" actId="1076"/>
        <pc:sldMkLst>
          <pc:docMk/>
          <pc:sldMk cId="1633150967" sldId="1887"/>
        </pc:sldMkLst>
        <pc:spChg chg="mod">
          <ac:chgData name="Frank-Carr, Claire (ACL) (CTR)" userId="S::claire.frank-carr@acl.hhs.gov::023a24b7-4ee5-46bf-8a1c-3b2e4b8d21fb" providerId="AD" clId="Web-{A0BF7664-2777-7BA2-A0EC-2C7F91F74471}" dt="2024-05-17T20:28:39.605" v="144" actId="1076"/>
          <ac:spMkLst>
            <pc:docMk/>
            <pc:sldMk cId="1633150967" sldId="1887"/>
            <ac:spMk id="5" creationId="{B1693F5A-868A-2A5A-3DB5-560A2A920777}"/>
          </ac:spMkLst>
        </pc:spChg>
      </pc:sldChg>
      <pc:sldChg chg="modSp">
        <pc:chgData name="Frank-Carr, Claire (ACL) (CTR)" userId="S::claire.frank-carr@acl.hhs.gov::023a24b7-4ee5-46bf-8a1c-3b2e4b8d21fb" providerId="AD" clId="Web-{A0BF7664-2777-7BA2-A0EC-2C7F91F74471}" dt="2024-05-17T20:27:10.621" v="135" actId="1076"/>
        <pc:sldMkLst>
          <pc:docMk/>
          <pc:sldMk cId="44582140" sldId="1888"/>
        </pc:sldMkLst>
        <pc:spChg chg="mod">
          <ac:chgData name="Frank-Carr, Claire (ACL) (CTR)" userId="S::claire.frank-carr@acl.hhs.gov::023a24b7-4ee5-46bf-8a1c-3b2e4b8d21fb" providerId="AD" clId="Web-{A0BF7664-2777-7BA2-A0EC-2C7F91F74471}" dt="2024-05-17T20:27:10.621" v="135" actId="1076"/>
          <ac:spMkLst>
            <pc:docMk/>
            <pc:sldMk cId="44582140" sldId="1888"/>
            <ac:spMk id="5" creationId="{B1693F5A-868A-2A5A-3DB5-560A2A920777}"/>
          </ac:spMkLst>
        </pc:spChg>
      </pc:sldChg>
      <pc:sldChg chg="modSp">
        <pc:chgData name="Frank-Carr, Claire (ACL) (CTR)" userId="S::claire.frank-carr@acl.hhs.gov::023a24b7-4ee5-46bf-8a1c-3b2e4b8d21fb" providerId="AD" clId="Web-{A0BF7664-2777-7BA2-A0EC-2C7F91F74471}" dt="2024-05-17T20:27:29.996" v="138" actId="1076"/>
        <pc:sldMkLst>
          <pc:docMk/>
          <pc:sldMk cId="53487002" sldId="1889"/>
        </pc:sldMkLst>
        <pc:spChg chg="mod">
          <ac:chgData name="Frank-Carr, Claire (ACL) (CTR)" userId="S::claire.frank-carr@acl.hhs.gov::023a24b7-4ee5-46bf-8a1c-3b2e4b8d21fb" providerId="AD" clId="Web-{A0BF7664-2777-7BA2-A0EC-2C7F91F74471}" dt="2024-05-17T20:27:29.996" v="138" actId="1076"/>
          <ac:spMkLst>
            <pc:docMk/>
            <pc:sldMk cId="53487002" sldId="1889"/>
            <ac:spMk id="5" creationId="{9DE0FE7E-66E1-00EC-15E0-18F6D607EC15}"/>
          </ac:spMkLst>
        </pc:spChg>
      </pc:sldChg>
      <pc:sldChg chg="modSp">
        <pc:chgData name="Frank-Carr, Claire (ACL) (CTR)" userId="S::claire.frank-carr@acl.hhs.gov::023a24b7-4ee5-46bf-8a1c-3b2e4b8d21fb" providerId="AD" clId="Web-{A0BF7664-2777-7BA2-A0EC-2C7F91F74471}" dt="2024-05-17T20:25:36.075" v="122" actId="20577"/>
        <pc:sldMkLst>
          <pc:docMk/>
          <pc:sldMk cId="1058061171" sldId="1890"/>
        </pc:sldMkLst>
        <pc:spChg chg="mod">
          <ac:chgData name="Frank-Carr, Claire (ACL) (CTR)" userId="S::claire.frank-carr@acl.hhs.gov::023a24b7-4ee5-46bf-8a1c-3b2e4b8d21fb" providerId="AD" clId="Web-{A0BF7664-2777-7BA2-A0EC-2C7F91F74471}" dt="2024-05-17T20:25:36.075" v="122" actId="20577"/>
          <ac:spMkLst>
            <pc:docMk/>
            <pc:sldMk cId="1058061171" sldId="1890"/>
            <ac:spMk id="4" creationId="{00000000-0000-0000-0000-000000000000}"/>
          </ac:spMkLst>
        </pc:spChg>
      </pc:sldChg>
      <pc:sldChg chg="modSp">
        <pc:chgData name="Frank-Carr, Claire (ACL) (CTR)" userId="S::claire.frank-carr@acl.hhs.gov::023a24b7-4ee5-46bf-8a1c-3b2e4b8d21fb" providerId="AD" clId="Web-{A0BF7664-2777-7BA2-A0EC-2C7F91F74471}" dt="2024-05-17T20:32:00.432" v="160" actId="20577"/>
        <pc:sldMkLst>
          <pc:docMk/>
          <pc:sldMk cId="2914560547" sldId="1891"/>
        </pc:sldMkLst>
        <pc:spChg chg="mod">
          <ac:chgData name="Frank-Carr, Claire (ACL) (CTR)" userId="S::claire.frank-carr@acl.hhs.gov::023a24b7-4ee5-46bf-8a1c-3b2e4b8d21fb" providerId="AD" clId="Web-{A0BF7664-2777-7BA2-A0EC-2C7F91F74471}" dt="2024-05-17T20:32:00.432" v="160" actId="20577"/>
          <ac:spMkLst>
            <pc:docMk/>
            <pc:sldMk cId="2914560547" sldId="1891"/>
            <ac:spMk id="2" creationId="{00000000-0000-0000-0000-000000000000}"/>
          </ac:spMkLst>
        </pc:spChg>
        <pc:spChg chg="mod">
          <ac:chgData name="Frank-Carr, Claire (ACL) (CTR)" userId="S::claire.frank-carr@acl.hhs.gov::023a24b7-4ee5-46bf-8a1c-3b2e4b8d21fb" providerId="AD" clId="Web-{A0BF7664-2777-7BA2-A0EC-2C7F91F74471}" dt="2024-05-17T20:25:42.575" v="123" actId="20577"/>
          <ac:spMkLst>
            <pc:docMk/>
            <pc:sldMk cId="2914560547" sldId="1891"/>
            <ac:spMk id="4" creationId="{00000000-0000-0000-0000-000000000000}"/>
          </ac:spMkLst>
        </pc:spChg>
      </pc:sldChg>
      <pc:sldChg chg="addSp modSp">
        <pc:chgData name="Frank-Carr, Claire (ACL) (CTR)" userId="S::claire.frank-carr@acl.hhs.gov::023a24b7-4ee5-46bf-8a1c-3b2e4b8d21fb" providerId="AD" clId="Web-{A0BF7664-2777-7BA2-A0EC-2C7F91F74471}" dt="2024-05-17T20:25:02.544" v="112" actId="20577"/>
        <pc:sldMkLst>
          <pc:docMk/>
          <pc:sldMk cId="3104465184" sldId="1892"/>
        </pc:sldMkLst>
        <pc:spChg chg="add mod">
          <ac:chgData name="Frank-Carr, Claire (ACL) (CTR)" userId="S::claire.frank-carr@acl.hhs.gov::023a24b7-4ee5-46bf-8a1c-3b2e4b8d21fb" providerId="AD" clId="Web-{A0BF7664-2777-7BA2-A0EC-2C7F91F74471}" dt="2024-05-17T20:25:02.544" v="112" actId="20577"/>
          <ac:spMkLst>
            <pc:docMk/>
            <pc:sldMk cId="3104465184" sldId="1892"/>
            <ac:spMk id="4" creationId="{C0431A95-3B82-1383-80A2-1D00968696FC}"/>
          </ac:spMkLst>
        </pc:spChg>
        <pc:spChg chg="mod">
          <ac:chgData name="Frank-Carr, Claire (ACL) (CTR)" userId="S::claire.frank-carr@acl.hhs.gov::023a24b7-4ee5-46bf-8a1c-3b2e4b8d21fb" providerId="AD" clId="Web-{A0BF7664-2777-7BA2-A0EC-2C7F91F74471}" dt="2024-05-17T20:10:15.878" v="11" actId="20577"/>
          <ac:spMkLst>
            <pc:docMk/>
            <pc:sldMk cId="3104465184" sldId="1892"/>
            <ac:spMk id="9" creationId="{616548FE-0E5A-BC2E-050A-D8935EF967EE}"/>
          </ac:spMkLst>
        </pc:spChg>
      </pc:sldChg>
      <pc:sldChg chg="modSp add ord replId">
        <pc:chgData name="Frank-Carr, Claire (ACL) (CTR)" userId="S::claire.frank-carr@acl.hhs.gov::023a24b7-4ee5-46bf-8a1c-3b2e4b8d21fb" providerId="AD" clId="Web-{A0BF7664-2777-7BA2-A0EC-2C7F91F74471}" dt="2024-05-17T20:16:14.625" v="35" actId="20577"/>
        <pc:sldMkLst>
          <pc:docMk/>
          <pc:sldMk cId="462000858" sldId="1893"/>
        </pc:sldMkLst>
        <pc:spChg chg="mod">
          <ac:chgData name="Frank-Carr, Claire (ACL) (CTR)" userId="S::claire.frank-carr@acl.hhs.gov::023a24b7-4ee5-46bf-8a1c-3b2e4b8d21fb" providerId="AD" clId="Web-{A0BF7664-2777-7BA2-A0EC-2C7F91F74471}" dt="2024-05-17T20:16:14.625" v="35" actId="20577"/>
          <ac:spMkLst>
            <pc:docMk/>
            <pc:sldMk cId="462000858" sldId="1893"/>
            <ac:spMk id="2" creationId="{25CA6593-E77C-13BA-A904-238F547543B5}"/>
          </ac:spMkLst>
        </pc:spChg>
      </pc:sldChg>
    </pc:docChg>
  </pc:docChgLst>
  <pc:docChgLst>
    <pc:chgData name="Frank-Carr, Claire (ACL) (CTR)" userId="023a24b7-4ee5-46bf-8a1c-3b2e4b8d21fb" providerId="ADAL" clId="{837BD195-4B01-4089-942C-CE6F556D0759}"/>
    <pc:docChg chg="undo custSel addSld delSld modSld">
      <pc:chgData name="Frank-Carr, Claire (ACL) (CTR)" userId="023a24b7-4ee5-46bf-8a1c-3b2e4b8d21fb" providerId="ADAL" clId="{837BD195-4B01-4089-942C-CE6F556D0759}" dt="2024-05-17T21:00:05.688" v="6078"/>
      <pc:docMkLst>
        <pc:docMk/>
      </pc:docMkLst>
      <pc:sldChg chg="addSp delSp modSp mod modCm">
        <pc:chgData name="Frank-Carr, Claire (ACL) (CTR)" userId="023a24b7-4ee5-46bf-8a1c-3b2e4b8d21fb" providerId="ADAL" clId="{837BD195-4B01-4089-942C-CE6F556D0759}" dt="2024-05-17T20:59:29.433" v="6077"/>
        <pc:sldMkLst>
          <pc:docMk/>
          <pc:sldMk cId="0" sldId="256"/>
        </pc:sldMkLst>
        <pc:spChg chg="mod">
          <ac:chgData name="Frank-Carr, Claire (ACL) (CTR)" userId="023a24b7-4ee5-46bf-8a1c-3b2e4b8d21fb" providerId="ADAL" clId="{837BD195-4B01-4089-942C-CE6F556D0759}" dt="2024-05-14T22:06:19.771" v="1404" actId="1076"/>
          <ac:spMkLst>
            <pc:docMk/>
            <pc:sldMk cId="0" sldId="256"/>
            <ac:spMk id="2" creationId="{ECFACE5B-ED08-894A-64AF-253DF0FE54CD}"/>
          </ac:spMkLst>
        </pc:spChg>
        <pc:spChg chg="mod">
          <ac:chgData name="Frank-Carr, Claire (ACL) (CTR)" userId="023a24b7-4ee5-46bf-8a1c-3b2e4b8d21fb" providerId="ADAL" clId="{837BD195-4B01-4089-942C-CE6F556D0759}" dt="2024-05-16T17:10:08.570" v="1681" actId="20577"/>
          <ac:spMkLst>
            <pc:docMk/>
            <pc:sldMk cId="0" sldId="256"/>
            <ac:spMk id="3" creationId="{ABE3A34F-DF11-4EFC-A8AE-8CB74B3F2EB5}"/>
          </ac:spMkLst>
        </pc:spChg>
        <pc:spChg chg="add mod ord">
          <ac:chgData name="Frank-Carr, Claire (ACL) (CTR)" userId="023a24b7-4ee5-46bf-8a1c-3b2e4b8d21fb" providerId="ADAL" clId="{837BD195-4B01-4089-942C-CE6F556D0759}" dt="2024-05-17T20:58:33.149" v="6076" actId="13244"/>
          <ac:spMkLst>
            <pc:docMk/>
            <pc:sldMk cId="0" sldId="256"/>
            <ac:spMk id="4" creationId="{6EF04CF0-BD1A-5587-FCCC-4C1C6ADE4631}"/>
          </ac:spMkLst>
        </pc:spChg>
        <pc:spChg chg="del mod">
          <ac:chgData name="Frank-Carr, Claire (ACL) (CTR)" userId="023a24b7-4ee5-46bf-8a1c-3b2e4b8d21fb" providerId="ADAL" clId="{837BD195-4B01-4089-942C-CE6F556D0759}" dt="2024-05-14T18:15:50.204" v="826" actId="478"/>
          <ac:spMkLst>
            <pc:docMk/>
            <pc:sldMk cId="0" sldId="256"/>
            <ac:spMk id="5" creationId="{BEF3CF27-E4D1-6217-8F39-3C2CA5F2D082}"/>
          </ac:spMkLst>
        </pc:spChg>
      </pc:sldChg>
      <pc:sldChg chg="addSp modSp mod">
        <pc:chgData name="Frank-Carr, Claire (ACL) (CTR)" userId="023a24b7-4ee5-46bf-8a1c-3b2e4b8d21fb" providerId="ADAL" clId="{837BD195-4B01-4089-942C-CE6F556D0759}" dt="2024-05-17T20:58:28.174" v="6075" actId="13244"/>
        <pc:sldMkLst>
          <pc:docMk/>
          <pc:sldMk cId="0" sldId="257"/>
        </pc:sldMkLst>
        <pc:spChg chg="add mod ord">
          <ac:chgData name="Frank-Carr, Claire (ACL) (CTR)" userId="023a24b7-4ee5-46bf-8a1c-3b2e4b8d21fb" providerId="ADAL" clId="{837BD195-4B01-4089-942C-CE6F556D0759}" dt="2024-05-17T20:58:28.174" v="6075" actId="13244"/>
          <ac:spMkLst>
            <pc:docMk/>
            <pc:sldMk cId="0" sldId="257"/>
            <ac:spMk id="3" creationId="{1A1A4EE4-5D50-25AF-AA90-AC1F0EB84F7F}"/>
          </ac:spMkLst>
        </pc:spChg>
        <pc:spChg chg="mod">
          <ac:chgData name="Frank-Carr, Claire (ACL) (CTR)" userId="023a24b7-4ee5-46bf-8a1c-3b2e4b8d21fb" providerId="ADAL" clId="{837BD195-4B01-4089-942C-CE6F556D0759}" dt="2024-05-14T17:50:04.275" v="543" actId="403"/>
          <ac:spMkLst>
            <pc:docMk/>
            <pc:sldMk cId="0" sldId="257"/>
            <ac:spMk id="4" creationId="{AAFB11B3-AEA9-BED7-265C-3C638144ABC5}"/>
          </ac:spMkLst>
        </pc:spChg>
      </pc:sldChg>
      <pc:sldChg chg="addSp modSp mod">
        <pc:chgData name="Frank-Carr, Claire (ACL) (CTR)" userId="023a24b7-4ee5-46bf-8a1c-3b2e4b8d21fb" providerId="ADAL" clId="{837BD195-4B01-4089-942C-CE6F556D0759}" dt="2024-05-17T20:57:54.764" v="6067" actId="13244"/>
        <pc:sldMkLst>
          <pc:docMk/>
          <pc:sldMk cId="2434741879" sldId="258"/>
        </pc:sldMkLst>
        <pc:spChg chg="add mod ord">
          <ac:chgData name="Frank-Carr, Claire (ACL) (CTR)" userId="023a24b7-4ee5-46bf-8a1c-3b2e4b8d21fb" providerId="ADAL" clId="{837BD195-4B01-4089-942C-CE6F556D0759}" dt="2024-05-17T20:57:54.764" v="6067" actId="13244"/>
          <ac:spMkLst>
            <pc:docMk/>
            <pc:sldMk cId="2434741879" sldId="258"/>
            <ac:spMk id="2" creationId="{FD856DA0-7ECC-D447-D786-AF257181088F}"/>
          </ac:spMkLst>
        </pc:spChg>
        <pc:spChg chg="mod">
          <ac:chgData name="Frank-Carr, Claire (ACL) (CTR)" userId="023a24b7-4ee5-46bf-8a1c-3b2e4b8d21fb" providerId="ADAL" clId="{837BD195-4B01-4089-942C-CE6F556D0759}" dt="2024-05-14T22:11:40.542" v="1541" actId="20577"/>
          <ac:spMkLst>
            <pc:docMk/>
            <pc:sldMk cId="2434741879" sldId="258"/>
            <ac:spMk id="5" creationId="{00000000-0000-0000-0000-000000000000}"/>
          </ac:spMkLst>
        </pc:spChg>
        <pc:spChg chg="mod">
          <ac:chgData name="Frank-Carr, Claire (ACL) (CTR)" userId="023a24b7-4ee5-46bf-8a1c-3b2e4b8d21fb" providerId="ADAL" clId="{837BD195-4B01-4089-942C-CE6F556D0759}" dt="2024-05-14T21:50:59.705" v="929" actId="20577"/>
          <ac:spMkLst>
            <pc:docMk/>
            <pc:sldMk cId="2434741879" sldId="258"/>
            <ac:spMk id="6" creationId="{00000000-0000-0000-0000-000000000000}"/>
          </ac:spMkLst>
        </pc:spChg>
      </pc:sldChg>
      <pc:sldChg chg="addSp delSp modSp mod modCm">
        <pc:chgData name="Frank-Carr, Claire (ACL) (CTR)" userId="023a24b7-4ee5-46bf-8a1c-3b2e4b8d21fb" providerId="ADAL" clId="{837BD195-4B01-4089-942C-CE6F556D0759}" dt="2024-05-17T20:57:50.239" v="6066" actId="13244"/>
        <pc:sldMkLst>
          <pc:docMk/>
          <pc:sldMk cId="2436736791" sldId="259"/>
        </pc:sldMkLst>
        <pc:spChg chg="add mod ord">
          <ac:chgData name="Frank-Carr, Claire (ACL) (CTR)" userId="023a24b7-4ee5-46bf-8a1c-3b2e4b8d21fb" providerId="ADAL" clId="{837BD195-4B01-4089-942C-CE6F556D0759}" dt="2024-05-17T20:57:50.239" v="6066" actId="13244"/>
          <ac:spMkLst>
            <pc:docMk/>
            <pc:sldMk cId="2436736791" sldId="259"/>
            <ac:spMk id="2" creationId="{DD321355-5D55-6939-98A0-D48416ED5E2F}"/>
          </ac:spMkLst>
        </pc:spChg>
        <pc:spChg chg="del">
          <ac:chgData name="Frank-Carr, Claire (ACL) (CTR)" userId="023a24b7-4ee5-46bf-8a1c-3b2e4b8d21fb" providerId="ADAL" clId="{837BD195-4B01-4089-942C-CE6F556D0759}" dt="2024-05-14T21:47:42.156" v="906" actId="478"/>
          <ac:spMkLst>
            <pc:docMk/>
            <pc:sldMk cId="2436736791" sldId="259"/>
            <ac:spMk id="211" creationId="{00000000-0000-0000-0000-000000000000}"/>
          </ac:spMkLst>
        </pc:spChg>
        <pc:spChg chg="del mod">
          <ac:chgData name="Frank-Carr, Claire (ACL) (CTR)" userId="023a24b7-4ee5-46bf-8a1c-3b2e4b8d21fb" providerId="ADAL" clId="{837BD195-4B01-4089-942C-CE6F556D0759}" dt="2024-05-14T21:47:38.118" v="905" actId="478"/>
          <ac:spMkLst>
            <pc:docMk/>
            <pc:sldMk cId="2436736791" sldId="259"/>
            <ac:spMk id="212" creationId="{00000000-0000-0000-0000-000000000000}"/>
          </ac:spMkLst>
        </pc:spChg>
        <pc:spChg chg="mod">
          <ac:chgData name="Frank-Carr, Claire (ACL) (CTR)" userId="023a24b7-4ee5-46bf-8a1c-3b2e4b8d21fb" providerId="ADAL" clId="{837BD195-4B01-4089-942C-CE6F556D0759}" dt="2024-04-29T19:02:21.159" v="179" actId="207"/>
          <ac:spMkLst>
            <pc:docMk/>
            <pc:sldMk cId="2436736791" sldId="259"/>
            <ac:spMk id="213" creationId="{00000000-0000-0000-0000-000000000000}"/>
          </ac:spMkLst>
        </pc:spChg>
        <pc:spChg chg="mod">
          <ac:chgData name="Frank-Carr, Claire (ACL) (CTR)" userId="023a24b7-4ee5-46bf-8a1c-3b2e4b8d21fb" providerId="ADAL" clId="{837BD195-4B01-4089-942C-CE6F556D0759}" dt="2024-05-14T21:51:21.460" v="931" actId="20577"/>
          <ac:spMkLst>
            <pc:docMk/>
            <pc:sldMk cId="2436736791" sldId="259"/>
            <ac:spMk id="214" creationId="{00000000-0000-0000-0000-000000000000}"/>
          </ac:spMkLst>
        </pc:spChg>
      </pc:sldChg>
      <pc:sldChg chg="modSp mod">
        <pc:chgData name="Frank-Carr, Claire (ACL) (CTR)" userId="023a24b7-4ee5-46bf-8a1c-3b2e4b8d21fb" providerId="ADAL" clId="{837BD195-4B01-4089-942C-CE6F556D0759}" dt="2024-05-14T22:00:14.025" v="1245" actId="20577"/>
        <pc:sldMkLst>
          <pc:docMk/>
          <pc:sldMk cId="4224951576" sldId="264"/>
        </pc:sldMkLst>
        <pc:spChg chg="mod">
          <ac:chgData name="Frank-Carr, Claire (ACL) (CTR)" userId="023a24b7-4ee5-46bf-8a1c-3b2e4b8d21fb" providerId="ADAL" clId="{837BD195-4B01-4089-942C-CE6F556D0759}" dt="2024-04-29T19:39:02.110" v="420" actId="1076"/>
          <ac:spMkLst>
            <pc:docMk/>
            <pc:sldMk cId="4224951576" sldId="264"/>
            <ac:spMk id="2" creationId="{00000000-0000-0000-0000-000000000000}"/>
          </ac:spMkLst>
        </pc:spChg>
        <pc:spChg chg="mod">
          <ac:chgData name="Frank-Carr, Claire (ACL) (CTR)" userId="023a24b7-4ee5-46bf-8a1c-3b2e4b8d21fb" providerId="ADAL" clId="{837BD195-4B01-4089-942C-CE6F556D0759}" dt="2024-05-14T22:00:14.025" v="1245" actId="20577"/>
          <ac:spMkLst>
            <pc:docMk/>
            <pc:sldMk cId="4224951576" sldId="264"/>
            <ac:spMk id="3" creationId="{00000000-0000-0000-0000-000000000000}"/>
          </ac:spMkLst>
        </pc:spChg>
        <pc:spChg chg="mod">
          <ac:chgData name="Frank-Carr, Claire (ACL) (CTR)" userId="023a24b7-4ee5-46bf-8a1c-3b2e4b8d21fb" providerId="ADAL" clId="{837BD195-4B01-4089-942C-CE6F556D0759}" dt="2024-05-14T18:08:29.646" v="647" actId="1076"/>
          <ac:spMkLst>
            <pc:docMk/>
            <pc:sldMk cId="4224951576" sldId="264"/>
            <ac:spMk id="4" creationId="{00000000-0000-0000-0000-000000000000}"/>
          </ac:spMkLst>
        </pc:spChg>
      </pc:sldChg>
      <pc:sldChg chg="addSp modSp mod">
        <pc:chgData name="Frank-Carr, Claire (ACL) (CTR)" userId="023a24b7-4ee5-46bf-8a1c-3b2e4b8d21fb" providerId="ADAL" clId="{837BD195-4B01-4089-942C-CE6F556D0759}" dt="2024-05-17T20:50:21.018" v="6028" actId="1076"/>
        <pc:sldMkLst>
          <pc:docMk/>
          <pc:sldMk cId="656706905" sldId="265"/>
        </pc:sldMkLst>
        <pc:spChg chg="add mod">
          <ac:chgData name="Frank-Carr, Claire (ACL) (CTR)" userId="023a24b7-4ee5-46bf-8a1c-3b2e4b8d21fb" providerId="ADAL" clId="{837BD195-4B01-4089-942C-CE6F556D0759}" dt="2024-05-14T18:08:18.856" v="646" actId="1076"/>
          <ac:spMkLst>
            <pc:docMk/>
            <pc:sldMk cId="656706905" sldId="265"/>
            <ac:spMk id="2" creationId="{0ECF5B92-D404-F647-8806-65938D5C6AE0}"/>
          </ac:spMkLst>
        </pc:spChg>
        <pc:spChg chg="mod">
          <ac:chgData name="Frank-Carr, Claire (ACL) (CTR)" userId="023a24b7-4ee5-46bf-8a1c-3b2e4b8d21fb" providerId="ADAL" clId="{837BD195-4B01-4089-942C-CE6F556D0759}" dt="2024-05-17T20:50:21.018" v="6028" actId="1076"/>
          <ac:spMkLst>
            <pc:docMk/>
            <pc:sldMk cId="656706905" sldId="265"/>
            <ac:spMk id="192" creationId="{00000000-0000-0000-0000-000000000000}"/>
          </ac:spMkLst>
        </pc:spChg>
        <pc:graphicFrameChg chg="modGraphic">
          <ac:chgData name="Frank-Carr, Claire (ACL) (CTR)" userId="023a24b7-4ee5-46bf-8a1c-3b2e4b8d21fb" providerId="ADAL" clId="{837BD195-4B01-4089-942C-CE6F556D0759}" dt="2024-04-29T19:41:39.487" v="449" actId="207"/>
          <ac:graphicFrameMkLst>
            <pc:docMk/>
            <pc:sldMk cId="656706905" sldId="265"/>
            <ac:graphicFrameMk id="4" creationId="{00000000-0000-0000-0000-000000000000}"/>
          </ac:graphicFrameMkLst>
        </pc:graphicFrameChg>
      </pc:sldChg>
      <pc:sldChg chg="addSp delSp modSp mod">
        <pc:chgData name="Frank-Carr, Claire (ACL) (CTR)" userId="023a24b7-4ee5-46bf-8a1c-3b2e4b8d21fb" providerId="ADAL" clId="{837BD195-4B01-4089-942C-CE6F556D0759}" dt="2024-05-14T18:09:06.197" v="653" actId="1076"/>
        <pc:sldMkLst>
          <pc:docMk/>
          <pc:sldMk cId="0" sldId="279"/>
        </pc:sldMkLst>
        <pc:spChg chg="add mod">
          <ac:chgData name="Frank-Carr, Claire (ACL) (CTR)" userId="023a24b7-4ee5-46bf-8a1c-3b2e4b8d21fb" providerId="ADAL" clId="{837BD195-4B01-4089-942C-CE6F556D0759}" dt="2024-05-14T18:09:06.197" v="653" actId="1076"/>
          <ac:spMkLst>
            <pc:docMk/>
            <pc:sldMk cId="0" sldId="279"/>
            <ac:spMk id="2" creationId="{453EDCCB-77CB-8AB7-FF28-45CA122BF7A6}"/>
          </ac:spMkLst>
        </pc:spChg>
        <pc:spChg chg="mod">
          <ac:chgData name="Frank-Carr, Claire (ACL) (CTR)" userId="023a24b7-4ee5-46bf-8a1c-3b2e4b8d21fb" providerId="ADAL" clId="{837BD195-4B01-4089-942C-CE6F556D0759}" dt="2024-04-29T19:44:17.522" v="498" actId="1076"/>
          <ac:spMkLst>
            <pc:docMk/>
            <pc:sldMk cId="0" sldId="279"/>
            <ac:spMk id="11" creationId="{DFF8AEB3-BCC4-B0EC-DE6C-9B6E25BDD1D3}"/>
          </ac:spMkLst>
        </pc:spChg>
        <pc:spChg chg="del">
          <ac:chgData name="Frank-Carr, Claire (ACL) (CTR)" userId="023a24b7-4ee5-46bf-8a1c-3b2e4b8d21fb" providerId="ADAL" clId="{837BD195-4B01-4089-942C-CE6F556D0759}" dt="2024-04-29T19:44:12.050" v="497" actId="478"/>
          <ac:spMkLst>
            <pc:docMk/>
            <pc:sldMk cId="0" sldId="279"/>
            <ac:spMk id="12" creationId="{30590BDD-C89E-9B45-5A3C-8A262745985A}"/>
          </ac:spMkLst>
        </pc:spChg>
        <pc:spChg chg="del">
          <ac:chgData name="Frank-Carr, Claire (ACL) (CTR)" userId="023a24b7-4ee5-46bf-8a1c-3b2e4b8d21fb" providerId="ADAL" clId="{837BD195-4B01-4089-942C-CE6F556D0759}" dt="2024-04-29T19:44:10.467" v="496" actId="478"/>
          <ac:spMkLst>
            <pc:docMk/>
            <pc:sldMk cId="0" sldId="279"/>
            <ac:spMk id="13" creationId="{28F72A20-9788-118D-59DF-653E9B96F6B3}"/>
          </ac:spMkLst>
        </pc:spChg>
      </pc:sldChg>
      <pc:sldChg chg="addSp modSp mod">
        <pc:chgData name="Frank-Carr, Claire (ACL) (CTR)" userId="023a24b7-4ee5-46bf-8a1c-3b2e4b8d21fb" providerId="ADAL" clId="{837BD195-4B01-4089-942C-CE6F556D0759}" dt="2024-05-17T20:57:39.045" v="6063" actId="13244"/>
        <pc:sldMkLst>
          <pc:docMk/>
          <pc:sldMk cId="270268475" sldId="293"/>
        </pc:sldMkLst>
        <pc:spChg chg="mod">
          <ac:chgData name="Frank-Carr, Claire (ACL) (CTR)" userId="023a24b7-4ee5-46bf-8a1c-3b2e4b8d21fb" providerId="ADAL" clId="{837BD195-4B01-4089-942C-CE6F556D0759}" dt="2024-05-14T21:38:31.498" v="893" actId="1076"/>
          <ac:spMkLst>
            <pc:docMk/>
            <pc:sldMk cId="270268475" sldId="293"/>
            <ac:spMk id="2" creationId="{258DB7BE-0702-EB85-D110-E1300E65795B}"/>
          </ac:spMkLst>
        </pc:spChg>
        <pc:spChg chg="mod">
          <ac:chgData name="Frank-Carr, Claire (ACL) (CTR)" userId="023a24b7-4ee5-46bf-8a1c-3b2e4b8d21fb" providerId="ADAL" clId="{837BD195-4B01-4089-942C-CE6F556D0759}" dt="2024-05-14T21:37:58.642" v="889" actId="404"/>
          <ac:spMkLst>
            <pc:docMk/>
            <pc:sldMk cId="270268475" sldId="293"/>
            <ac:spMk id="3" creationId="{810233F4-CA36-0CFC-02F7-7898A7698023}"/>
          </ac:spMkLst>
        </pc:spChg>
        <pc:spChg chg="add mod ord">
          <ac:chgData name="Frank-Carr, Claire (ACL) (CTR)" userId="023a24b7-4ee5-46bf-8a1c-3b2e4b8d21fb" providerId="ADAL" clId="{837BD195-4B01-4089-942C-CE6F556D0759}" dt="2024-05-17T20:57:39.045" v="6063" actId="13244"/>
          <ac:spMkLst>
            <pc:docMk/>
            <pc:sldMk cId="270268475" sldId="293"/>
            <ac:spMk id="4" creationId="{FA70F885-25AB-6ED3-907B-00FFD071EA66}"/>
          </ac:spMkLst>
        </pc:spChg>
      </pc:sldChg>
      <pc:sldChg chg="addSp modSp mod">
        <pc:chgData name="Frank-Carr, Claire (ACL) (CTR)" userId="023a24b7-4ee5-46bf-8a1c-3b2e4b8d21fb" providerId="ADAL" clId="{837BD195-4B01-4089-942C-CE6F556D0759}" dt="2024-05-14T18:08:03.366" v="645" actId="1076"/>
        <pc:sldMkLst>
          <pc:docMk/>
          <pc:sldMk cId="3468349836" sldId="294"/>
        </pc:sldMkLst>
        <pc:spChg chg="add mod">
          <ac:chgData name="Frank-Carr, Claire (ACL) (CTR)" userId="023a24b7-4ee5-46bf-8a1c-3b2e4b8d21fb" providerId="ADAL" clId="{837BD195-4B01-4089-942C-CE6F556D0759}" dt="2024-05-14T18:08:03.366" v="645" actId="1076"/>
          <ac:spMkLst>
            <pc:docMk/>
            <pc:sldMk cId="3468349836" sldId="294"/>
            <ac:spMk id="3" creationId="{0A66710E-3442-8C5C-45AF-47970E376917}"/>
          </ac:spMkLst>
        </pc:spChg>
      </pc:sldChg>
      <pc:sldChg chg="addSp modSp mod">
        <pc:chgData name="Frank-Carr, Claire (ACL) (CTR)" userId="023a24b7-4ee5-46bf-8a1c-3b2e4b8d21fb" providerId="ADAL" clId="{837BD195-4B01-4089-942C-CE6F556D0759}" dt="2024-05-17T20:58:24.416" v="6074" actId="13244"/>
        <pc:sldMkLst>
          <pc:docMk/>
          <pc:sldMk cId="2415035927" sldId="295"/>
        </pc:sldMkLst>
        <pc:spChg chg="add mod ord">
          <ac:chgData name="Frank-Carr, Claire (ACL) (CTR)" userId="023a24b7-4ee5-46bf-8a1c-3b2e4b8d21fb" providerId="ADAL" clId="{837BD195-4B01-4089-942C-CE6F556D0759}" dt="2024-05-17T20:58:24.416" v="6074" actId="13244"/>
          <ac:spMkLst>
            <pc:docMk/>
            <pc:sldMk cId="2415035927" sldId="295"/>
            <ac:spMk id="3" creationId="{6E3F8629-7F19-FFE8-220B-97F78347BBF0}"/>
          </ac:spMkLst>
        </pc:spChg>
        <pc:spChg chg="mod">
          <ac:chgData name="Frank-Carr, Claire (ACL) (CTR)" userId="023a24b7-4ee5-46bf-8a1c-3b2e4b8d21fb" providerId="ADAL" clId="{837BD195-4B01-4089-942C-CE6F556D0759}" dt="2024-05-14T17:50:09.673" v="545" actId="403"/>
          <ac:spMkLst>
            <pc:docMk/>
            <pc:sldMk cId="2415035927" sldId="295"/>
            <ac:spMk id="7" creationId="{307DD01B-7567-A5EC-F1C2-39B4EF495609}"/>
          </ac:spMkLst>
        </pc:spChg>
        <pc:spChg chg="mod">
          <ac:chgData name="Frank-Carr, Claire (ACL) (CTR)" userId="023a24b7-4ee5-46bf-8a1c-3b2e4b8d21fb" providerId="ADAL" clId="{837BD195-4B01-4089-942C-CE6F556D0759}" dt="2024-04-29T19:03:23.934" v="184" actId="207"/>
          <ac:spMkLst>
            <pc:docMk/>
            <pc:sldMk cId="2415035927" sldId="295"/>
            <ac:spMk id="9" creationId="{616548FE-0E5A-BC2E-050A-D8935EF967EE}"/>
          </ac:spMkLst>
        </pc:spChg>
      </pc:sldChg>
      <pc:sldChg chg="addSp modSp mod">
        <pc:chgData name="Frank-Carr, Claire (ACL) (CTR)" userId="023a24b7-4ee5-46bf-8a1c-3b2e4b8d21fb" providerId="ADAL" clId="{837BD195-4B01-4089-942C-CE6F556D0759}" dt="2024-05-14T18:07:02.560" v="637" actId="1076"/>
        <pc:sldMkLst>
          <pc:docMk/>
          <pc:sldMk cId="193302233" sldId="298"/>
        </pc:sldMkLst>
        <pc:spChg chg="add mod">
          <ac:chgData name="Frank-Carr, Claire (ACL) (CTR)" userId="023a24b7-4ee5-46bf-8a1c-3b2e4b8d21fb" providerId="ADAL" clId="{837BD195-4B01-4089-942C-CE6F556D0759}" dt="2024-05-14T18:07:02.560" v="637" actId="1076"/>
          <ac:spMkLst>
            <pc:docMk/>
            <pc:sldMk cId="193302233" sldId="298"/>
            <ac:spMk id="2" creationId="{A29A8898-4B3C-F7BA-39AB-5FD72EB32108}"/>
          </ac:spMkLst>
        </pc:spChg>
        <pc:spChg chg="mod">
          <ac:chgData name="Frank-Carr, Claire (ACL) (CTR)" userId="023a24b7-4ee5-46bf-8a1c-3b2e4b8d21fb" providerId="ADAL" clId="{837BD195-4B01-4089-942C-CE6F556D0759}" dt="2024-05-14T17:50:24.806" v="546" actId="1076"/>
          <ac:spMkLst>
            <pc:docMk/>
            <pc:sldMk cId="193302233" sldId="298"/>
            <ac:spMk id="9" creationId="{E1677871-D520-0345-73E6-2F0BE74CDF0D}"/>
          </ac:spMkLst>
        </pc:spChg>
      </pc:sldChg>
      <pc:sldChg chg="addSp modSp mod">
        <pc:chgData name="Frank-Carr, Claire (ACL) (CTR)" userId="023a24b7-4ee5-46bf-8a1c-3b2e4b8d21fb" providerId="ADAL" clId="{837BD195-4B01-4089-942C-CE6F556D0759}" dt="2024-05-17T20:57:32.920" v="6061" actId="13244"/>
        <pc:sldMkLst>
          <pc:docMk/>
          <pc:sldMk cId="2936578380" sldId="299"/>
        </pc:sldMkLst>
        <pc:spChg chg="add mod ord">
          <ac:chgData name="Frank-Carr, Claire (ACL) (CTR)" userId="023a24b7-4ee5-46bf-8a1c-3b2e4b8d21fb" providerId="ADAL" clId="{837BD195-4B01-4089-942C-CE6F556D0759}" dt="2024-05-17T20:57:32.920" v="6061" actId="13244"/>
          <ac:spMkLst>
            <pc:docMk/>
            <pc:sldMk cId="2936578380" sldId="299"/>
            <ac:spMk id="3" creationId="{E2F82544-4037-1162-1D25-ED76730533E7}"/>
          </ac:spMkLst>
        </pc:spChg>
      </pc:sldChg>
      <pc:sldChg chg="addSp delSp modSp mod modCm">
        <pc:chgData name="Frank-Carr, Claire (ACL) (CTR)" userId="023a24b7-4ee5-46bf-8a1c-3b2e4b8d21fb" providerId="ADAL" clId="{837BD195-4B01-4089-942C-CE6F556D0759}" dt="2024-05-17T20:58:08.260" v="6071" actId="13244"/>
        <pc:sldMkLst>
          <pc:docMk/>
          <pc:sldMk cId="2490385959" sldId="324"/>
        </pc:sldMkLst>
        <pc:spChg chg="ord">
          <ac:chgData name="Frank-Carr, Claire (ACL) (CTR)" userId="023a24b7-4ee5-46bf-8a1c-3b2e4b8d21fb" providerId="ADAL" clId="{837BD195-4B01-4089-942C-CE6F556D0759}" dt="2024-05-17T20:58:08.260" v="6071" actId="13244"/>
          <ac:spMkLst>
            <pc:docMk/>
            <pc:sldMk cId="2490385959" sldId="324"/>
            <ac:spMk id="4" creationId="{4872CBB6-4E86-CA6D-7E7C-7FC77D352499}"/>
          </ac:spMkLst>
        </pc:spChg>
        <pc:spChg chg="mod">
          <ac:chgData name="Frank-Carr, Claire (ACL) (CTR)" userId="023a24b7-4ee5-46bf-8a1c-3b2e4b8d21fb" providerId="ADAL" clId="{837BD195-4B01-4089-942C-CE6F556D0759}" dt="2024-05-17T16:25:50.653" v="5393" actId="14100"/>
          <ac:spMkLst>
            <pc:docMk/>
            <pc:sldMk cId="2490385959" sldId="324"/>
            <ac:spMk id="9" creationId="{616548FE-0E5A-BC2E-050A-D8935EF967EE}"/>
          </ac:spMkLst>
        </pc:spChg>
        <pc:picChg chg="add mod">
          <ac:chgData name="Frank-Carr, Claire (ACL) (CTR)" userId="023a24b7-4ee5-46bf-8a1c-3b2e4b8d21fb" providerId="ADAL" clId="{837BD195-4B01-4089-942C-CE6F556D0759}" dt="2024-05-17T16:28:42.269" v="5883" actId="962"/>
          <ac:picMkLst>
            <pc:docMk/>
            <pc:sldMk cId="2490385959" sldId="324"/>
            <ac:picMk id="2" creationId="{46216744-FCCB-1554-FE5F-9FA8EA499FE0}"/>
          </ac:picMkLst>
        </pc:picChg>
        <pc:picChg chg="del">
          <ac:chgData name="Frank-Carr, Claire (ACL) (CTR)" userId="023a24b7-4ee5-46bf-8a1c-3b2e4b8d21fb" providerId="ADAL" clId="{837BD195-4B01-4089-942C-CE6F556D0759}" dt="2024-05-17T16:25:26.499" v="5389" actId="478"/>
          <ac:picMkLst>
            <pc:docMk/>
            <pc:sldMk cId="2490385959" sldId="324"/>
            <ac:picMk id="4" creationId="{5C43651D-8021-12CE-309F-61B282049ECE}"/>
          </ac:picMkLst>
        </pc:picChg>
      </pc:sldChg>
      <pc:sldChg chg="modSp mod">
        <pc:chgData name="Frank-Carr, Claire (ACL) (CTR)" userId="023a24b7-4ee5-46bf-8a1c-3b2e4b8d21fb" providerId="ADAL" clId="{837BD195-4B01-4089-942C-CE6F556D0759}" dt="2024-05-17T20:57:36.102" v="6062" actId="13244"/>
        <pc:sldMkLst>
          <pc:docMk/>
          <pc:sldMk cId="3978179930" sldId="331"/>
        </pc:sldMkLst>
        <pc:spChg chg="ord">
          <ac:chgData name="Frank-Carr, Claire (ACL) (CTR)" userId="023a24b7-4ee5-46bf-8a1c-3b2e4b8d21fb" providerId="ADAL" clId="{837BD195-4B01-4089-942C-CE6F556D0759}" dt="2024-05-17T20:57:36.102" v="6062" actId="13244"/>
          <ac:spMkLst>
            <pc:docMk/>
            <pc:sldMk cId="3978179930" sldId="331"/>
            <ac:spMk id="3" creationId="{78A9A2CC-3510-69D4-AF51-D9790F0E2464}"/>
          </ac:spMkLst>
        </pc:spChg>
      </pc:sldChg>
      <pc:sldChg chg="addSp delSp modSp mod">
        <pc:chgData name="Frank-Carr, Claire (ACL) (CTR)" userId="023a24b7-4ee5-46bf-8a1c-3b2e4b8d21fb" providerId="ADAL" clId="{837BD195-4B01-4089-942C-CE6F556D0759}" dt="2024-05-17T20:57:16.272" v="6057" actId="13244"/>
        <pc:sldMkLst>
          <pc:docMk/>
          <pc:sldMk cId="1102540917" sldId="479"/>
        </pc:sldMkLst>
        <pc:spChg chg="mod">
          <ac:chgData name="Frank-Carr, Claire (ACL) (CTR)" userId="023a24b7-4ee5-46bf-8a1c-3b2e4b8d21fb" providerId="ADAL" clId="{837BD195-4B01-4089-942C-CE6F556D0759}" dt="2024-04-29T19:45:23.806" v="501" actId="1076"/>
          <ac:spMkLst>
            <pc:docMk/>
            <pc:sldMk cId="1102540917" sldId="479"/>
            <ac:spMk id="2" creationId="{00000000-0000-0000-0000-000000000000}"/>
          </ac:spMkLst>
        </pc:spChg>
        <pc:spChg chg="mod">
          <ac:chgData name="Frank-Carr, Claire (ACL) (CTR)" userId="023a24b7-4ee5-46bf-8a1c-3b2e4b8d21fb" providerId="ADAL" clId="{837BD195-4B01-4089-942C-CE6F556D0759}" dt="2024-04-29T19:46:07.641" v="504" actId="1076"/>
          <ac:spMkLst>
            <pc:docMk/>
            <pc:sldMk cId="1102540917" sldId="479"/>
            <ac:spMk id="3" creationId="{00000000-0000-0000-0000-000000000000}"/>
          </ac:spMkLst>
        </pc:spChg>
        <pc:spChg chg="del mod">
          <ac:chgData name="Frank-Carr, Claire (ACL) (CTR)" userId="023a24b7-4ee5-46bf-8a1c-3b2e4b8d21fb" providerId="ADAL" clId="{837BD195-4B01-4089-942C-CE6F556D0759}" dt="2024-04-29T18:56:32.201" v="128" actId="478"/>
          <ac:spMkLst>
            <pc:docMk/>
            <pc:sldMk cId="1102540917" sldId="479"/>
            <ac:spMk id="4" creationId="{00000000-0000-0000-0000-000000000000}"/>
          </ac:spMkLst>
        </pc:spChg>
        <pc:spChg chg="add mod ord">
          <ac:chgData name="Frank-Carr, Claire (ACL) (CTR)" userId="023a24b7-4ee5-46bf-8a1c-3b2e4b8d21fb" providerId="ADAL" clId="{837BD195-4B01-4089-942C-CE6F556D0759}" dt="2024-05-17T20:57:16.272" v="6057" actId="13244"/>
          <ac:spMkLst>
            <pc:docMk/>
            <pc:sldMk cId="1102540917" sldId="479"/>
            <ac:spMk id="4" creationId="{E480C7C4-E63B-50B3-8AA0-860289BBF50D}"/>
          </ac:spMkLst>
        </pc:spChg>
        <pc:spChg chg="del mod">
          <ac:chgData name="Frank-Carr, Claire (ACL) (CTR)" userId="023a24b7-4ee5-46bf-8a1c-3b2e4b8d21fb" providerId="ADAL" clId="{837BD195-4B01-4089-942C-CE6F556D0759}" dt="2024-05-14T21:40:04.590" v="895" actId="478"/>
          <ac:spMkLst>
            <pc:docMk/>
            <pc:sldMk cId="1102540917" sldId="479"/>
            <ac:spMk id="5" creationId="{00000000-0000-0000-0000-000000000000}"/>
          </ac:spMkLst>
        </pc:spChg>
      </pc:sldChg>
      <pc:sldChg chg="addSp delSp modSp mod setBg addCm modCm">
        <pc:chgData name="Frank-Carr, Claire (ACL) (CTR)" userId="023a24b7-4ee5-46bf-8a1c-3b2e4b8d21fb" providerId="ADAL" clId="{837BD195-4B01-4089-942C-CE6F556D0759}" dt="2024-05-17T20:50:50.352" v="6032" actId="13244"/>
        <pc:sldMkLst>
          <pc:docMk/>
          <pc:sldMk cId="3606513858" sldId="483"/>
        </pc:sldMkLst>
        <pc:spChg chg="mod ord">
          <ac:chgData name="Frank-Carr, Claire (ACL) (CTR)" userId="023a24b7-4ee5-46bf-8a1c-3b2e4b8d21fb" providerId="ADAL" clId="{837BD195-4B01-4089-942C-CE6F556D0759}" dt="2024-05-17T20:50:50.352" v="6032" actId="13244"/>
          <ac:spMkLst>
            <pc:docMk/>
            <pc:sldMk cId="3606513858" sldId="483"/>
            <ac:spMk id="2" creationId="{00000000-0000-0000-0000-000000000000}"/>
          </ac:spMkLst>
        </pc:spChg>
        <pc:spChg chg="mod ord">
          <ac:chgData name="Frank-Carr, Claire (ACL) (CTR)" userId="023a24b7-4ee5-46bf-8a1c-3b2e4b8d21fb" providerId="ADAL" clId="{837BD195-4B01-4089-942C-CE6F556D0759}" dt="2024-05-17T20:50:49.187" v="6031" actId="13244"/>
          <ac:spMkLst>
            <pc:docMk/>
            <pc:sldMk cId="3606513858" sldId="483"/>
            <ac:spMk id="4" creationId="{00000000-0000-0000-0000-000000000000}"/>
          </ac:spMkLst>
        </pc:spChg>
        <pc:graphicFrameChg chg="mod modGraphic">
          <ac:chgData name="Frank-Carr, Claire (ACL) (CTR)" userId="023a24b7-4ee5-46bf-8a1c-3b2e4b8d21fb" providerId="ADAL" clId="{837BD195-4B01-4089-942C-CE6F556D0759}" dt="2024-05-14T17:54:53.438" v="569" actId="1076"/>
          <ac:graphicFrameMkLst>
            <pc:docMk/>
            <pc:sldMk cId="3606513858" sldId="483"/>
            <ac:graphicFrameMk id="5" creationId="{00000000-0000-0000-0000-000000000000}"/>
          </ac:graphicFrameMkLst>
        </pc:graphicFrameChg>
        <pc:picChg chg="mod ord">
          <ac:chgData name="Frank-Carr, Claire (ACL) (CTR)" userId="023a24b7-4ee5-46bf-8a1c-3b2e4b8d21fb" providerId="ADAL" clId="{837BD195-4B01-4089-942C-CE6F556D0759}" dt="2024-05-17T16:03:47.460" v="5378" actId="962"/>
          <ac:picMkLst>
            <pc:docMk/>
            <pc:sldMk cId="3606513858" sldId="483"/>
            <ac:picMk id="6" creationId="{2B9B7818-E9B9-0A63-168E-B866DD820FA7}"/>
          </ac:picMkLst>
        </pc:picChg>
        <pc:cxnChg chg="add del">
          <ac:chgData name="Frank-Carr, Claire (ACL) (CTR)" userId="023a24b7-4ee5-46bf-8a1c-3b2e4b8d21fb" providerId="ADAL" clId="{837BD195-4B01-4089-942C-CE6F556D0759}" dt="2024-05-17T15:50:19.459" v="3022" actId="26606"/>
          <ac:cxnSpMkLst>
            <pc:docMk/>
            <pc:sldMk cId="3606513858" sldId="483"/>
            <ac:cxnSpMk id="11" creationId="{33193FD5-6A49-7562-EA76-F15D42E15804}"/>
          </ac:cxnSpMkLst>
        </pc:cxnChg>
      </pc:sldChg>
      <pc:sldChg chg="modSp mod modCm modNotesTx">
        <pc:chgData name="Frank-Carr, Claire (ACL) (CTR)" userId="023a24b7-4ee5-46bf-8a1c-3b2e4b8d21fb" providerId="ADAL" clId="{837BD195-4B01-4089-942C-CE6F556D0759}" dt="2024-05-17T20:58:02.042" v="6069" actId="13244"/>
        <pc:sldMkLst>
          <pc:docMk/>
          <pc:sldMk cId="1877829910" sldId="1670"/>
        </pc:sldMkLst>
        <pc:spChg chg="mod">
          <ac:chgData name="Frank-Carr, Claire (ACL) (CTR)" userId="023a24b7-4ee5-46bf-8a1c-3b2e4b8d21fb" providerId="ADAL" clId="{837BD195-4B01-4089-942C-CE6F556D0759}" dt="2024-04-29T18:59:19.443" v="151" actId="207"/>
          <ac:spMkLst>
            <pc:docMk/>
            <pc:sldMk cId="1877829910" sldId="1670"/>
            <ac:spMk id="2" creationId="{963E3F79-FC76-ECE9-3251-F84B55362F55}"/>
          </ac:spMkLst>
        </pc:spChg>
        <pc:spChg chg="mod">
          <ac:chgData name="Frank-Carr, Claire (ACL) (CTR)" userId="023a24b7-4ee5-46bf-8a1c-3b2e4b8d21fb" providerId="ADAL" clId="{837BD195-4B01-4089-942C-CE6F556D0759}" dt="2024-05-14T21:50:18.821" v="912" actId="20577"/>
          <ac:spMkLst>
            <pc:docMk/>
            <pc:sldMk cId="1877829910" sldId="1670"/>
            <ac:spMk id="3" creationId="{B6CE741B-15F1-217C-9A29-74E6741E132D}"/>
          </ac:spMkLst>
        </pc:spChg>
        <pc:spChg chg="mod ord">
          <ac:chgData name="Frank-Carr, Claire (ACL) (CTR)" userId="023a24b7-4ee5-46bf-8a1c-3b2e4b8d21fb" providerId="ADAL" clId="{837BD195-4B01-4089-942C-CE6F556D0759}" dt="2024-05-17T20:58:02.042" v="6069" actId="13244"/>
          <ac:spMkLst>
            <pc:docMk/>
            <pc:sldMk cId="1877829910" sldId="1670"/>
            <ac:spMk id="4" creationId="{7A9B55EF-27E6-2423-727F-AE6581D8D6BC}"/>
          </ac:spMkLst>
        </pc:spChg>
      </pc:sldChg>
      <pc:sldChg chg="modSp mod">
        <pc:chgData name="Frank-Carr, Claire (ACL) (CTR)" userId="023a24b7-4ee5-46bf-8a1c-3b2e4b8d21fb" providerId="ADAL" clId="{837BD195-4B01-4089-942C-CE6F556D0759}" dt="2024-05-17T20:57:23.786" v="6059" actId="13244"/>
        <pc:sldMkLst>
          <pc:docMk/>
          <pc:sldMk cId="147389249" sldId="1684"/>
        </pc:sldMkLst>
        <pc:spChg chg="mod">
          <ac:chgData name="Frank-Carr, Claire (ACL) (CTR)" userId="023a24b7-4ee5-46bf-8a1c-3b2e4b8d21fb" providerId="ADAL" clId="{837BD195-4B01-4089-942C-CE6F556D0759}" dt="2024-04-29T19:37:25.596" v="417" actId="14100"/>
          <ac:spMkLst>
            <pc:docMk/>
            <pc:sldMk cId="147389249" sldId="1684"/>
            <ac:spMk id="2" creationId="{124CCDFC-B6E8-CA2A-79F6-FBD7D4FECD3D}"/>
          </ac:spMkLst>
        </pc:spChg>
        <pc:spChg chg="mod">
          <ac:chgData name="Frank-Carr, Claire (ACL) (CTR)" userId="023a24b7-4ee5-46bf-8a1c-3b2e4b8d21fb" providerId="ADAL" clId="{837BD195-4B01-4089-942C-CE6F556D0759}" dt="2024-05-16T17:22:05.417" v="2100" actId="3626"/>
          <ac:spMkLst>
            <pc:docMk/>
            <pc:sldMk cId="147389249" sldId="1684"/>
            <ac:spMk id="3" creationId="{A9EFF990-58C3-96B0-EFFE-59757F210740}"/>
          </ac:spMkLst>
        </pc:spChg>
        <pc:spChg chg="mod ord">
          <ac:chgData name="Frank-Carr, Claire (ACL) (CTR)" userId="023a24b7-4ee5-46bf-8a1c-3b2e4b8d21fb" providerId="ADAL" clId="{837BD195-4B01-4089-942C-CE6F556D0759}" dt="2024-05-17T20:57:23.786" v="6059" actId="13244"/>
          <ac:spMkLst>
            <pc:docMk/>
            <pc:sldMk cId="147389249" sldId="1684"/>
            <ac:spMk id="4" creationId="{BB70D910-351C-26CB-49FF-EBF73F99B9C2}"/>
          </ac:spMkLst>
        </pc:spChg>
      </pc:sldChg>
      <pc:sldChg chg="modSp mod">
        <pc:chgData name="Frank-Carr, Claire (ACL) (CTR)" userId="023a24b7-4ee5-46bf-8a1c-3b2e4b8d21fb" providerId="ADAL" clId="{837BD195-4B01-4089-942C-CE6F556D0759}" dt="2024-05-14T18:08:48.855" v="649" actId="1076"/>
        <pc:sldMkLst>
          <pc:docMk/>
          <pc:sldMk cId="1157531942" sldId="1795"/>
        </pc:sldMkLst>
        <pc:spChg chg="mod">
          <ac:chgData name="Frank-Carr, Claire (ACL) (CTR)" userId="023a24b7-4ee5-46bf-8a1c-3b2e4b8d21fb" providerId="ADAL" clId="{837BD195-4B01-4089-942C-CE6F556D0759}" dt="2024-04-29T19:44:24.781" v="499" actId="1076"/>
          <ac:spMkLst>
            <pc:docMk/>
            <pc:sldMk cId="1157531942" sldId="1795"/>
            <ac:spMk id="2" creationId="{1BD1D58F-0F49-4F6F-BCCF-376C59F05C25}"/>
          </ac:spMkLst>
        </pc:spChg>
        <pc:spChg chg="mod">
          <ac:chgData name="Frank-Carr, Claire (ACL) (CTR)" userId="023a24b7-4ee5-46bf-8a1c-3b2e4b8d21fb" providerId="ADAL" clId="{837BD195-4B01-4089-942C-CE6F556D0759}" dt="2024-05-14T17:55:13.063" v="572" actId="20577"/>
          <ac:spMkLst>
            <pc:docMk/>
            <pc:sldMk cId="1157531942" sldId="1795"/>
            <ac:spMk id="3" creationId="{92D4719B-3C40-4007-4E94-863DD39987D0}"/>
          </ac:spMkLst>
        </pc:spChg>
        <pc:spChg chg="mod">
          <ac:chgData name="Frank-Carr, Claire (ACL) (CTR)" userId="023a24b7-4ee5-46bf-8a1c-3b2e4b8d21fb" providerId="ADAL" clId="{837BD195-4B01-4089-942C-CE6F556D0759}" dt="2024-05-14T18:08:48.855" v="649" actId="1076"/>
          <ac:spMkLst>
            <pc:docMk/>
            <pc:sldMk cId="1157531942" sldId="1795"/>
            <ac:spMk id="4" creationId="{6AB43036-A3FA-1FEA-5325-0213723E116B}"/>
          </ac:spMkLst>
        </pc:spChg>
      </pc:sldChg>
      <pc:sldChg chg="modSp mod modNotesTx">
        <pc:chgData name="Frank-Carr, Claire (ACL) (CTR)" userId="023a24b7-4ee5-46bf-8a1c-3b2e4b8d21fb" providerId="ADAL" clId="{837BD195-4B01-4089-942C-CE6F556D0759}" dt="2024-05-17T20:57:29.036" v="6060" actId="13244"/>
        <pc:sldMkLst>
          <pc:docMk/>
          <pc:sldMk cId="3631024581" sldId="1797"/>
        </pc:sldMkLst>
        <pc:spChg chg="mod">
          <ac:chgData name="Frank-Carr, Claire (ACL) (CTR)" userId="023a24b7-4ee5-46bf-8a1c-3b2e4b8d21fb" providerId="ADAL" clId="{837BD195-4B01-4089-942C-CE6F556D0759}" dt="2024-05-14T17:47:49.681" v="508" actId="207"/>
          <ac:spMkLst>
            <pc:docMk/>
            <pc:sldMk cId="3631024581" sldId="1797"/>
            <ac:spMk id="2" creationId="{FBDEF67F-72B4-D1AA-4A8B-177ACD130778}"/>
          </ac:spMkLst>
        </pc:spChg>
        <pc:spChg chg="mod">
          <ac:chgData name="Frank-Carr, Claire (ACL) (CTR)" userId="023a24b7-4ee5-46bf-8a1c-3b2e4b8d21fb" providerId="ADAL" clId="{837BD195-4B01-4089-942C-CE6F556D0759}" dt="2024-05-14T22:12:30.934" v="1542" actId="3626"/>
          <ac:spMkLst>
            <pc:docMk/>
            <pc:sldMk cId="3631024581" sldId="1797"/>
            <ac:spMk id="3" creationId="{814ABA64-08CB-A4E4-B367-66AB6869EBC4}"/>
          </ac:spMkLst>
        </pc:spChg>
        <pc:spChg chg="mod ord">
          <ac:chgData name="Frank-Carr, Claire (ACL) (CTR)" userId="023a24b7-4ee5-46bf-8a1c-3b2e4b8d21fb" providerId="ADAL" clId="{837BD195-4B01-4089-942C-CE6F556D0759}" dt="2024-05-17T20:57:29.036" v="6060" actId="13244"/>
          <ac:spMkLst>
            <pc:docMk/>
            <pc:sldMk cId="3631024581" sldId="1797"/>
            <ac:spMk id="4" creationId="{AD2750DC-E336-B38A-FE59-5DDAA7831F20}"/>
          </ac:spMkLst>
        </pc:spChg>
      </pc:sldChg>
      <pc:sldChg chg="addSp modSp mod">
        <pc:chgData name="Frank-Carr, Claire (ACL) (CTR)" userId="023a24b7-4ee5-46bf-8a1c-3b2e4b8d21fb" providerId="ADAL" clId="{837BD195-4B01-4089-942C-CE6F556D0759}" dt="2024-05-14T21:43:15.415" v="899" actId="13244"/>
        <pc:sldMkLst>
          <pc:docMk/>
          <pc:sldMk cId="2946561296" sldId="1803"/>
        </pc:sldMkLst>
        <pc:spChg chg="add mod">
          <ac:chgData name="Frank-Carr, Claire (ACL) (CTR)" userId="023a24b7-4ee5-46bf-8a1c-3b2e4b8d21fb" providerId="ADAL" clId="{837BD195-4B01-4089-942C-CE6F556D0759}" dt="2024-05-14T21:43:15.415" v="899" actId="13244"/>
          <ac:spMkLst>
            <pc:docMk/>
            <pc:sldMk cId="2946561296" sldId="1803"/>
            <ac:spMk id="2" creationId="{BD791DE6-ABE2-07DD-40D4-0081F5544FFE}"/>
          </ac:spMkLst>
        </pc:spChg>
        <pc:spChg chg="mod">
          <ac:chgData name="Frank-Carr, Claire (ACL) (CTR)" userId="023a24b7-4ee5-46bf-8a1c-3b2e4b8d21fb" providerId="ADAL" clId="{837BD195-4B01-4089-942C-CE6F556D0759}" dt="2024-05-14T18:08:56.974" v="650" actId="1076"/>
          <ac:spMkLst>
            <pc:docMk/>
            <pc:sldMk cId="2946561296" sldId="1803"/>
            <ac:spMk id="4" creationId="{3552BF3B-F618-6E32-B0F7-ACF36A50B758}"/>
          </ac:spMkLst>
        </pc:spChg>
      </pc:sldChg>
      <pc:sldChg chg="addSp delSp modSp mod modCm modNotesTx">
        <pc:chgData name="Frank-Carr, Claire (ACL) (CTR)" userId="023a24b7-4ee5-46bf-8a1c-3b2e4b8d21fb" providerId="ADAL" clId="{837BD195-4B01-4089-942C-CE6F556D0759}" dt="2024-05-17T20:57:19.919" v="6058" actId="13244"/>
        <pc:sldMkLst>
          <pc:docMk/>
          <pc:sldMk cId="2490477400" sldId="1867"/>
        </pc:sldMkLst>
        <pc:spChg chg="mod">
          <ac:chgData name="Frank-Carr, Claire (ACL) (CTR)" userId="023a24b7-4ee5-46bf-8a1c-3b2e4b8d21fb" providerId="ADAL" clId="{837BD195-4B01-4089-942C-CE6F556D0759}" dt="2024-04-29T19:01:55.025" v="175" actId="207"/>
          <ac:spMkLst>
            <pc:docMk/>
            <pc:sldMk cId="2490477400" sldId="1867"/>
            <ac:spMk id="2" creationId="{D51F32F6-3FAD-C8ED-338B-D78F7CE1926A}"/>
          </ac:spMkLst>
        </pc:spChg>
        <pc:spChg chg="mod">
          <ac:chgData name="Frank-Carr, Claire (ACL) (CTR)" userId="023a24b7-4ee5-46bf-8a1c-3b2e4b8d21fb" providerId="ADAL" clId="{837BD195-4B01-4089-942C-CE6F556D0759}" dt="2024-05-14T21:53:20.119" v="990" actId="20577"/>
          <ac:spMkLst>
            <pc:docMk/>
            <pc:sldMk cId="2490477400" sldId="1867"/>
            <ac:spMk id="3" creationId="{E2E58223-F3C8-10D1-B6CD-501FA88C69AD}"/>
          </ac:spMkLst>
        </pc:spChg>
        <pc:spChg chg="mod ord">
          <ac:chgData name="Frank-Carr, Claire (ACL) (CTR)" userId="023a24b7-4ee5-46bf-8a1c-3b2e4b8d21fb" providerId="ADAL" clId="{837BD195-4B01-4089-942C-CE6F556D0759}" dt="2024-05-17T20:57:19.919" v="6058" actId="13244"/>
          <ac:spMkLst>
            <pc:docMk/>
            <pc:sldMk cId="2490477400" sldId="1867"/>
            <ac:spMk id="4" creationId="{649B5E7D-A1C2-9DAB-BBC0-06AD15C5C0BD}"/>
          </ac:spMkLst>
        </pc:spChg>
        <pc:spChg chg="add del mod">
          <ac:chgData name="Frank-Carr, Claire (ACL) (CTR)" userId="023a24b7-4ee5-46bf-8a1c-3b2e4b8d21fb" providerId="ADAL" clId="{837BD195-4B01-4089-942C-CE6F556D0759}" dt="2024-05-14T17:51:06.625" v="551" actId="403"/>
          <ac:spMkLst>
            <pc:docMk/>
            <pc:sldMk cId="2490477400" sldId="1867"/>
            <ac:spMk id="5" creationId="{D36DA0FF-A30F-7247-1709-542F1F96F8CE}"/>
          </ac:spMkLst>
        </pc:spChg>
      </pc:sldChg>
      <pc:sldChg chg="modSp mod addCm modNotesTx">
        <pc:chgData name="Frank-Carr, Claire (ACL) (CTR)" userId="023a24b7-4ee5-46bf-8a1c-3b2e4b8d21fb" providerId="ADAL" clId="{837BD195-4B01-4089-942C-CE6F556D0759}" dt="2024-05-17T21:00:05.688" v="6078"/>
        <pc:sldMkLst>
          <pc:docMk/>
          <pc:sldMk cId="2440100348" sldId="1868"/>
        </pc:sldMkLst>
        <pc:spChg chg="mod">
          <ac:chgData name="Frank-Carr, Claire (ACL) (CTR)" userId="023a24b7-4ee5-46bf-8a1c-3b2e4b8d21fb" providerId="ADAL" clId="{837BD195-4B01-4089-942C-CE6F556D0759}" dt="2024-05-16T22:04:15.123" v="2165" actId="207"/>
          <ac:spMkLst>
            <pc:docMk/>
            <pc:sldMk cId="2440100348" sldId="1868"/>
            <ac:spMk id="2" creationId="{194CB047-718D-F5E4-82E3-7F488F445C22}"/>
          </ac:spMkLst>
        </pc:spChg>
        <pc:spChg chg="mod">
          <ac:chgData name="Frank-Carr, Claire (ACL) (CTR)" userId="023a24b7-4ee5-46bf-8a1c-3b2e4b8d21fb" providerId="ADAL" clId="{837BD195-4B01-4089-942C-CE6F556D0759}" dt="2024-05-14T21:54:19.325" v="998" actId="20577"/>
          <ac:spMkLst>
            <pc:docMk/>
            <pc:sldMk cId="2440100348" sldId="1868"/>
            <ac:spMk id="3" creationId="{3FEB8991-F7FB-FF94-771A-5244608A3F53}"/>
          </ac:spMkLst>
        </pc:spChg>
        <pc:spChg chg="mod">
          <ac:chgData name="Frank-Carr, Claire (ACL) (CTR)" userId="023a24b7-4ee5-46bf-8a1c-3b2e4b8d21fb" providerId="ADAL" clId="{837BD195-4B01-4089-942C-CE6F556D0759}" dt="2024-05-17T20:48:04.118" v="6013" actId="20577"/>
          <ac:spMkLst>
            <pc:docMk/>
            <pc:sldMk cId="2440100348" sldId="1868"/>
            <ac:spMk id="5" creationId="{B1693F5A-868A-2A5A-3DB5-560A2A920777}"/>
          </ac:spMkLst>
        </pc:spChg>
      </pc:sldChg>
      <pc:sldChg chg="modSp mod modNotesTx">
        <pc:chgData name="Frank-Carr, Claire (ACL) (CTR)" userId="023a24b7-4ee5-46bf-8a1c-3b2e4b8d21fb" providerId="ADAL" clId="{837BD195-4B01-4089-942C-CE6F556D0759}" dt="2024-05-16T22:08:23.077" v="2378"/>
        <pc:sldMkLst>
          <pc:docMk/>
          <pc:sldMk cId="2867334363" sldId="1869"/>
        </pc:sldMkLst>
        <pc:spChg chg="mod">
          <ac:chgData name="Frank-Carr, Claire (ACL) (CTR)" userId="023a24b7-4ee5-46bf-8a1c-3b2e4b8d21fb" providerId="ADAL" clId="{837BD195-4B01-4089-942C-CE6F556D0759}" dt="2024-05-16T22:08:11.917" v="2336" actId="207"/>
          <ac:spMkLst>
            <pc:docMk/>
            <pc:sldMk cId="2867334363" sldId="1869"/>
            <ac:spMk id="2" creationId="{419B36D9-DA55-CBAA-6E7D-A7DC79BDE264}"/>
          </ac:spMkLst>
        </pc:spChg>
        <pc:spChg chg="mod">
          <ac:chgData name="Frank-Carr, Claire (ACL) (CTR)" userId="023a24b7-4ee5-46bf-8a1c-3b2e4b8d21fb" providerId="ADAL" clId="{837BD195-4B01-4089-942C-CE6F556D0759}" dt="2024-05-14T21:56:19.714" v="1084" actId="20577"/>
          <ac:spMkLst>
            <pc:docMk/>
            <pc:sldMk cId="2867334363" sldId="1869"/>
            <ac:spMk id="3" creationId="{E778F05B-F9FA-4267-4E84-92190023FF1E}"/>
          </ac:spMkLst>
        </pc:spChg>
      </pc:sldChg>
      <pc:sldChg chg="modSp mod modNotesTx">
        <pc:chgData name="Frank-Carr, Claire (ACL) (CTR)" userId="023a24b7-4ee5-46bf-8a1c-3b2e4b8d21fb" providerId="ADAL" clId="{837BD195-4B01-4089-942C-CE6F556D0759}" dt="2024-05-17T01:58:55.061" v="2901"/>
        <pc:sldMkLst>
          <pc:docMk/>
          <pc:sldMk cId="2775064938" sldId="1870"/>
        </pc:sldMkLst>
        <pc:spChg chg="mod">
          <ac:chgData name="Frank-Carr, Claire (ACL) (CTR)" userId="023a24b7-4ee5-46bf-8a1c-3b2e4b8d21fb" providerId="ADAL" clId="{837BD195-4B01-4089-942C-CE6F556D0759}" dt="2024-05-17T01:58:38.313" v="2830" actId="207"/>
          <ac:spMkLst>
            <pc:docMk/>
            <pc:sldMk cId="2775064938" sldId="1870"/>
            <ac:spMk id="2" creationId="{FBCC903C-00CC-1C0E-490E-18822F71A4BB}"/>
          </ac:spMkLst>
        </pc:spChg>
        <pc:spChg chg="mod">
          <ac:chgData name="Frank-Carr, Claire (ACL) (CTR)" userId="023a24b7-4ee5-46bf-8a1c-3b2e4b8d21fb" providerId="ADAL" clId="{837BD195-4B01-4089-942C-CE6F556D0759}" dt="2024-05-14T17:52:59.936" v="560" actId="2710"/>
          <ac:spMkLst>
            <pc:docMk/>
            <pc:sldMk cId="2775064938" sldId="1870"/>
            <ac:spMk id="3" creationId="{0E26F2D9-EDDF-BFBA-A742-4FDF6F60DEF0}"/>
          </ac:spMkLst>
        </pc:spChg>
        <pc:spChg chg="mod">
          <ac:chgData name="Frank-Carr, Claire (ACL) (CTR)" userId="023a24b7-4ee5-46bf-8a1c-3b2e4b8d21fb" providerId="ADAL" clId="{837BD195-4B01-4089-942C-CE6F556D0759}" dt="2024-05-16T17:01:51.689" v="1623" actId="20577"/>
          <ac:spMkLst>
            <pc:docMk/>
            <pc:sldMk cId="2775064938" sldId="1870"/>
            <ac:spMk id="5" creationId="{4ECE8284-DF7C-A32B-01B7-56486167C3E0}"/>
          </ac:spMkLst>
        </pc:spChg>
      </pc:sldChg>
      <pc:sldChg chg="modSp mod modNotesTx">
        <pc:chgData name="Frank-Carr, Claire (ACL) (CTR)" userId="023a24b7-4ee5-46bf-8a1c-3b2e4b8d21fb" providerId="ADAL" clId="{837BD195-4B01-4089-942C-CE6F556D0759}" dt="2024-05-17T01:58:06.635" v="2829"/>
        <pc:sldMkLst>
          <pc:docMk/>
          <pc:sldMk cId="4175166001" sldId="1871"/>
        </pc:sldMkLst>
        <pc:spChg chg="mod">
          <ac:chgData name="Frank-Carr, Claire (ACL) (CTR)" userId="023a24b7-4ee5-46bf-8a1c-3b2e4b8d21fb" providerId="ADAL" clId="{837BD195-4B01-4089-942C-CE6F556D0759}" dt="2024-05-17T01:57:54.668" v="2787" actId="207"/>
          <ac:spMkLst>
            <pc:docMk/>
            <pc:sldMk cId="4175166001" sldId="1871"/>
            <ac:spMk id="2" creationId="{243241B6-BFFA-9C43-AC27-3CB3A14D29D0}"/>
          </ac:spMkLst>
        </pc:spChg>
        <pc:spChg chg="mod">
          <ac:chgData name="Frank-Carr, Claire (ACL) (CTR)" userId="023a24b7-4ee5-46bf-8a1c-3b2e4b8d21fb" providerId="ADAL" clId="{837BD195-4B01-4089-942C-CE6F556D0759}" dt="2024-05-14T21:58:58.784" v="1203" actId="20577"/>
          <ac:spMkLst>
            <pc:docMk/>
            <pc:sldMk cId="4175166001" sldId="1871"/>
            <ac:spMk id="3" creationId="{E26EA33D-8429-E9E9-895E-4F30F8319DED}"/>
          </ac:spMkLst>
        </pc:spChg>
      </pc:sldChg>
      <pc:sldChg chg="modSp mod modNotesTx">
        <pc:chgData name="Frank-Carr, Claire (ACL) (CTR)" userId="023a24b7-4ee5-46bf-8a1c-3b2e4b8d21fb" providerId="ADAL" clId="{837BD195-4B01-4089-942C-CE6F556D0759}" dt="2024-05-17T02:00:13.965" v="2903" actId="403"/>
        <pc:sldMkLst>
          <pc:docMk/>
          <pc:sldMk cId="2593059514" sldId="1872"/>
        </pc:sldMkLst>
        <pc:spChg chg="mod">
          <ac:chgData name="Frank-Carr, Claire (ACL) (CTR)" userId="023a24b7-4ee5-46bf-8a1c-3b2e4b8d21fb" providerId="ADAL" clId="{837BD195-4B01-4089-942C-CE6F556D0759}" dt="2024-05-17T02:00:13.965" v="2903" actId="403"/>
          <ac:spMkLst>
            <pc:docMk/>
            <pc:sldMk cId="2593059514" sldId="1872"/>
            <ac:spMk id="2" creationId="{34052371-4F3E-D884-CBA7-DDCCDA5826F1}"/>
          </ac:spMkLst>
        </pc:spChg>
        <pc:spChg chg="mod">
          <ac:chgData name="Frank-Carr, Claire (ACL) (CTR)" userId="023a24b7-4ee5-46bf-8a1c-3b2e4b8d21fb" providerId="ADAL" clId="{837BD195-4B01-4089-942C-CE6F556D0759}" dt="2024-05-14T21:56:31.880" v="1086" actId="20577"/>
          <ac:spMkLst>
            <pc:docMk/>
            <pc:sldMk cId="2593059514" sldId="1872"/>
            <ac:spMk id="3" creationId="{10A817F0-2129-6057-83A8-FB9D1D3ED783}"/>
          </ac:spMkLst>
        </pc:spChg>
      </pc:sldChg>
      <pc:sldChg chg="modSp mod modNotesTx">
        <pc:chgData name="Frank-Carr, Claire (ACL) (CTR)" userId="023a24b7-4ee5-46bf-8a1c-3b2e4b8d21fb" providerId="ADAL" clId="{837BD195-4B01-4089-942C-CE6F556D0759}" dt="2024-05-17T01:54:46.153" v="2647"/>
        <pc:sldMkLst>
          <pc:docMk/>
          <pc:sldMk cId="2027784929" sldId="1873"/>
        </pc:sldMkLst>
        <pc:spChg chg="mod">
          <ac:chgData name="Frank-Carr, Claire (ACL) (CTR)" userId="023a24b7-4ee5-46bf-8a1c-3b2e4b8d21fb" providerId="ADAL" clId="{837BD195-4B01-4089-942C-CE6F556D0759}" dt="2024-05-17T01:54:32.596" v="2609" actId="207"/>
          <ac:spMkLst>
            <pc:docMk/>
            <pc:sldMk cId="2027784929" sldId="1873"/>
            <ac:spMk id="2" creationId="{7B5ECA9C-9AFF-405B-7577-8E4550FF803E}"/>
          </ac:spMkLst>
        </pc:spChg>
        <pc:spChg chg="mod">
          <ac:chgData name="Frank-Carr, Claire (ACL) (CTR)" userId="023a24b7-4ee5-46bf-8a1c-3b2e4b8d21fb" providerId="ADAL" clId="{837BD195-4B01-4089-942C-CE6F556D0759}" dt="2024-05-14T21:57:29.570" v="1109" actId="20577"/>
          <ac:spMkLst>
            <pc:docMk/>
            <pc:sldMk cId="2027784929" sldId="1873"/>
            <ac:spMk id="3" creationId="{549686FE-563F-0833-2597-2B2A795A8438}"/>
          </ac:spMkLst>
        </pc:spChg>
      </pc:sldChg>
      <pc:sldChg chg="modSp mod modNotesTx">
        <pc:chgData name="Frank-Carr, Claire (ACL) (CTR)" userId="023a24b7-4ee5-46bf-8a1c-3b2e4b8d21fb" providerId="ADAL" clId="{837BD195-4B01-4089-942C-CE6F556D0759}" dt="2024-05-17T01:56:09.476" v="2743"/>
        <pc:sldMkLst>
          <pc:docMk/>
          <pc:sldMk cId="3327662538" sldId="1874"/>
        </pc:sldMkLst>
        <pc:spChg chg="mod">
          <ac:chgData name="Frank-Carr, Claire (ACL) (CTR)" userId="023a24b7-4ee5-46bf-8a1c-3b2e4b8d21fb" providerId="ADAL" clId="{837BD195-4B01-4089-942C-CE6F556D0759}" dt="2024-05-17T01:55:56.011" v="2698" actId="207"/>
          <ac:spMkLst>
            <pc:docMk/>
            <pc:sldMk cId="3327662538" sldId="1874"/>
            <ac:spMk id="2" creationId="{30269235-573A-7355-4292-82C004A66883}"/>
          </ac:spMkLst>
        </pc:spChg>
        <pc:spChg chg="mod">
          <ac:chgData name="Frank-Carr, Claire (ACL) (CTR)" userId="023a24b7-4ee5-46bf-8a1c-3b2e4b8d21fb" providerId="ADAL" clId="{837BD195-4B01-4089-942C-CE6F556D0759}" dt="2024-05-14T21:58:00.683" v="1148" actId="20577"/>
          <ac:spMkLst>
            <pc:docMk/>
            <pc:sldMk cId="3327662538" sldId="1874"/>
            <ac:spMk id="3" creationId="{E809C844-A8D1-7634-5F6B-C64FC71BA2CD}"/>
          </ac:spMkLst>
        </pc:spChg>
      </pc:sldChg>
      <pc:sldChg chg="modSp mod modNotesTx">
        <pc:chgData name="Frank-Carr, Claire (ACL) (CTR)" userId="023a24b7-4ee5-46bf-8a1c-3b2e4b8d21fb" providerId="ADAL" clId="{837BD195-4B01-4089-942C-CE6F556D0759}" dt="2024-05-17T01:56:53.718" v="2786"/>
        <pc:sldMkLst>
          <pc:docMk/>
          <pc:sldMk cId="551594704" sldId="1875"/>
        </pc:sldMkLst>
        <pc:spChg chg="mod">
          <ac:chgData name="Frank-Carr, Claire (ACL) (CTR)" userId="023a24b7-4ee5-46bf-8a1c-3b2e4b8d21fb" providerId="ADAL" clId="{837BD195-4B01-4089-942C-CE6F556D0759}" dt="2024-05-17T01:56:41.657" v="2744" actId="207"/>
          <ac:spMkLst>
            <pc:docMk/>
            <pc:sldMk cId="551594704" sldId="1875"/>
            <ac:spMk id="2" creationId="{4B06DC39-993E-AA05-AE68-0062E1AC0064}"/>
          </ac:spMkLst>
        </pc:spChg>
        <pc:spChg chg="mod">
          <ac:chgData name="Frank-Carr, Claire (ACL) (CTR)" userId="023a24b7-4ee5-46bf-8a1c-3b2e4b8d21fb" providerId="ADAL" clId="{837BD195-4B01-4089-942C-CE6F556D0759}" dt="2024-05-14T21:58:38.990" v="1179" actId="20577"/>
          <ac:spMkLst>
            <pc:docMk/>
            <pc:sldMk cId="551594704" sldId="1875"/>
            <ac:spMk id="3" creationId="{2AB96A21-388F-E100-6530-3883257E9DAF}"/>
          </ac:spMkLst>
        </pc:spChg>
      </pc:sldChg>
      <pc:sldChg chg="addSp delSp modSp mod modNotesTx">
        <pc:chgData name="Frank-Carr, Claire (ACL) (CTR)" userId="023a24b7-4ee5-46bf-8a1c-3b2e4b8d21fb" providerId="ADAL" clId="{837BD195-4B01-4089-942C-CE6F556D0759}" dt="2024-05-17T20:57:57.453" v="6068" actId="13244"/>
        <pc:sldMkLst>
          <pc:docMk/>
          <pc:sldMk cId="3512492620" sldId="1876"/>
        </pc:sldMkLst>
        <pc:spChg chg="mod">
          <ac:chgData name="Frank-Carr, Claire (ACL) (CTR)" userId="023a24b7-4ee5-46bf-8a1c-3b2e4b8d21fb" providerId="ADAL" clId="{837BD195-4B01-4089-942C-CE6F556D0759}" dt="2024-05-14T17:50:38.386" v="547" actId="207"/>
          <ac:spMkLst>
            <pc:docMk/>
            <pc:sldMk cId="3512492620" sldId="1876"/>
            <ac:spMk id="3" creationId="{19710939-946D-AD70-F8EE-2AA41A436D75}"/>
          </ac:spMkLst>
        </pc:spChg>
        <pc:spChg chg="add mod ord">
          <ac:chgData name="Frank-Carr, Claire (ACL) (CTR)" userId="023a24b7-4ee5-46bf-8a1c-3b2e4b8d21fb" providerId="ADAL" clId="{837BD195-4B01-4089-942C-CE6F556D0759}" dt="2024-05-17T20:57:57.453" v="6068" actId="13244"/>
          <ac:spMkLst>
            <pc:docMk/>
            <pc:sldMk cId="3512492620" sldId="1876"/>
            <ac:spMk id="4" creationId="{27D61FB5-CF89-880C-AF1F-6D14D077A427}"/>
          </ac:spMkLst>
        </pc:spChg>
        <pc:spChg chg="del mod">
          <ac:chgData name="Frank-Carr, Claire (ACL) (CTR)" userId="023a24b7-4ee5-46bf-8a1c-3b2e4b8d21fb" providerId="ADAL" clId="{837BD195-4B01-4089-942C-CE6F556D0759}" dt="2024-05-14T18:13:14.499" v="656" actId="478"/>
          <ac:spMkLst>
            <pc:docMk/>
            <pc:sldMk cId="3512492620" sldId="1876"/>
            <ac:spMk id="6" creationId="{F70CBCD6-5BF0-4FCA-0D92-2332A67C94A4}"/>
          </ac:spMkLst>
        </pc:spChg>
      </pc:sldChg>
      <pc:sldChg chg="addSp modSp mod">
        <pc:chgData name="Frank-Carr, Claire (ACL) (CTR)" userId="023a24b7-4ee5-46bf-8a1c-3b2e4b8d21fb" providerId="ADAL" clId="{837BD195-4B01-4089-942C-CE6F556D0759}" dt="2024-05-17T20:57:46.562" v="6065" actId="13244"/>
        <pc:sldMkLst>
          <pc:docMk/>
          <pc:sldMk cId="1962231663" sldId="1877"/>
        </pc:sldMkLst>
        <pc:spChg chg="mod">
          <ac:chgData name="Frank-Carr, Claire (ACL) (CTR)" userId="023a24b7-4ee5-46bf-8a1c-3b2e4b8d21fb" providerId="ADAL" clId="{837BD195-4B01-4089-942C-CE6F556D0759}" dt="2024-05-14T18:30:29.199" v="875" actId="1076"/>
          <ac:spMkLst>
            <pc:docMk/>
            <pc:sldMk cId="1962231663" sldId="1877"/>
            <ac:spMk id="2" creationId="{B046BA30-5222-D7F3-4E82-A52B8929103F}"/>
          </ac:spMkLst>
        </pc:spChg>
        <pc:spChg chg="add mod ord">
          <ac:chgData name="Frank-Carr, Claire (ACL) (CTR)" userId="023a24b7-4ee5-46bf-8a1c-3b2e4b8d21fb" providerId="ADAL" clId="{837BD195-4B01-4089-942C-CE6F556D0759}" dt="2024-05-17T20:57:46.562" v="6065" actId="13244"/>
          <ac:spMkLst>
            <pc:docMk/>
            <pc:sldMk cId="1962231663" sldId="1877"/>
            <ac:spMk id="3" creationId="{5C5CEE5D-E973-3945-757D-5C613E616CD1}"/>
          </ac:spMkLst>
        </pc:spChg>
        <pc:spChg chg="mod">
          <ac:chgData name="Frank-Carr, Claire (ACL) (CTR)" userId="023a24b7-4ee5-46bf-8a1c-3b2e4b8d21fb" providerId="ADAL" clId="{837BD195-4B01-4089-942C-CE6F556D0759}" dt="2024-05-14T17:50:41.975" v="548" actId="207"/>
          <ac:spMkLst>
            <pc:docMk/>
            <pc:sldMk cId="1962231663" sldId="1877"/>
            <ac:spMk id="5" creationId="{2014C5E0-1BD6-040C-7138-435BD3920435}"/>
          </ac:spMkLst>
        </pc:spChg>
      </pc:sldChg>
      <pc:sldChg chg="modSp mod">
        <pc:chgData name="Frank-Carr, Claire (ACL) (CTR)" userId="023a24b7-4ee5-46bf-8a1c-3b2e4b8d21fb" providerId="ADAL" clId="{837BD195-4B01-4089-942C-CE6F556D0759}" dt="2024-05-17T20:57:42.892" v="6064" actId="13244"/>
        <pc:sldMkLst>
          <pc:docMk/>
          <pc:sldMk cId="4163614329" sldId="1878"/>
        </pc:sldMkLst>
        <pc:spChg chg="mod">
          <ac:chgData name="Frank-Carr, Claire (ACL) (CTR)" userId="023a24b7-4ee5-46bf-8a1c-3b2e4b8d21fb" providerId="ADAL" clId="{837BD195-4B01-4089-942C-CE6F556D0759}" dt="2024-05-14T21:51:51.902" v="937" actId="20577"/>
          <ac:spMkLst>
            <pc:docMk/>
            <pc:sldMk cId="4163614329" sldId="1878"/>
            <ac:spMk id="3" creationId="{B6CE741B-15F1-217C-9A29-74E6741E132D}"/>
          </ac:spMkLst>
        </pc:spChg>
        <pc:spChg chg="mod ord">
          <ac:chgData name="Frank-Carr, Claire (ACL) (CTR)" userId="023a24b7-4ee5-46bf-8a1c-3b2e4b8d21fb" providerId="ADAL" clId="{837BD195-4B01-4089-942C-CE6F556D0759}" dt="2024-05-17T20:57:42.892" v="6064" actId="13244"/>
          <ac:spMkLst>
            <pc:docMk/>
            <pc:sldMk cId="4163614329" sldId="1878"/>
            <ac:spMk id="4" creationId="{7A9B55EF-27E6-2423-727F-AE6581D8D6BC}"/>
          </ac:spMkLst>
        </pc:spChg>
      </pc:sldChg>
      <pc:sldChg chg="modSp mod modNotesTx">
        <pc:chgData name="Frank-Carr, Claire (ACL) (CTR)" userId="023a24b7-4ee5-46bf-8a1c-3b2e4b8d21fb" providerId="ADAL" clId="{837BD195-4B01-4089-942C-CE6F556D0759}" dt="2024-05-16T22:07:03.496" v="2294" actId="207"/>
        <pc:sldMkLst>
          <pc:docMk/>
          <pc:sldMk cId="619729409" sldId="1879"/>
        </pc:sldMkLst>
        <pc:spChg chg="mod">
          <ac:chgData name="Frank-Carr, Claire (ACL) (CTR)" userId="023a24b7-4ee5-46bf-8a1c-3b2e4b8d21fb" providerId="ADAL" clId="{837BD195-4B01-4089-942C-CE6F556D0759}" dt="2024-05-16T22:07:03.496" v="2294" actId="207"/>
          <ac:spMkLst>
            <pc:docMk/>
            <pc:sldMk cId="619729409" sldId="1879"/>
            <ac:spMk id="2" creationId="{194CB047-718D-F5E4-82E3-7F488F445C22}"/>
          </ac:spMkLst>
        </pc:spChg>
        <pc:spChg chg="mod">
          <ac:chgData name="Frank-Carr, Claire (ACL) (CTR)" userId="023a24b7-4ee5-46bf-8a1c-3b2e4b8d21fb" providerId="ADAL" clId="{837BD195-4B01-4089-942C-CE6F556D0759}" dt="2024-05-14T21:55:57.570" v="1074" actId="20577"/>
          <ac:spMkLst>
            <pc:docMk/>
            <pc:sldMk cId="619729409" sldId="1879"/>
            <ac:spMk id="3" creationId="{3FEB8991-F7FB-FF94-771A-5244608A3F53}"/>
          </ac:spMkLst>
        </pc:spChg>
      </pc:sldChg>
      <pc:sldChg chg="modSp mod modNotesTx">
        <pc:chgData name="Frank-Carr, Claire (ACL) (CTR)" userId="023a24b7-4ee5-46bf-8a1c-3b2e4b8d21fb" providerId="ADAL" clId="{837BD195-4B01-4089-942C-CE6F556D0759}" dt="2024-05-16T22:07:36.746" v="2335"/>
        <pc:sldMkLst>
          <pc:docMk/>
          <pc:sldMk cId="4017674507" sldId="1880"/>
        </pc:sldMkLst>
        <pc:spChg chg="mod">
          <ac:chgData name="Frank-Carr, Claire (ACL) (CTR)" userId="023a24b7-4ee5-46bf-8a1c-3b2e4b8d21fb" providerId="ADAL" clId="{837BD195-4B01-4089-942C-CE6F556D0759}" dt="2024-05-16T22:07:23.830" v="2295" actId="207"/>
          <ac:spMkLst>
            <pc:docMk/>
            <pc:sldMk cId="4017674507" sldId="1880"/>
            <ac:spMk id="2" creationId="{194CB047-718D-F5E4-82E3-7F488F445C22}"/>
          </ac:spMkLst>
        </pc:spChg>
      </pc:sldChg>
      <pc:sldChg chg="modSp mod modNotesTx">
        <pc:chgData name="Frank-Carr, Claire (ACL) (CTR)" userId="023a24b7-4ee5-46bf-8a1c-3b2e4b8d21fb" providerId="ADAL" clId="{837BD195-4B01-4089-942C-CE6F556D0759}" dt="2024-05-16T22:10:20.189" v="2475"/>
        <pc:sldMkLst>
          <pc:docMk/>
          <pc:sldMk cId="78761509" sldId="1881"/>
        </pc:sldMkLst>
        <pc:spChg chg="mod">
          <ac:chgData name="Frank-Carr, Claire (ACL) (CTR)" userId="023a24b7-4ee5-46bf-8a1c-3b2e4b8d21fb" providerId="ADAL" clId="{837BD195-4B01-4089-942C-CE6F556D0759}" dt="2024-05-16T22:10:08.198" v="2428" actId="207"/>
          <ac:spMkLst>
            <pc:docMk/>
            <pc:sldMk cId="78761509" sldId="1881"/>
            <ac:spMk id="2" creationId="{419B36D9-DA55-CBAA-6E7D-A7DC79BDE264}"/>
          </ac:spMkLst>
        </pc:spChg>
      </pc:sldChg>
      <pc:sldChg chg="modSp mod modNotesTx">
        <pc:chgData name="Frank-Carr, Claire (ACL) (CTR)" userId="023a24b7-4ee5-46bf-8a1c-3b2e4b8d21fb" providerId="ADAL" clId="{837BD195-4B01-4089-942C-CE6F556D0759}" dt="2024-05-16T22:09:30.973" v="2427"/>
        <pc:sldMkLst>
          <pc:docMk/>
          <pc:sldMk cId="988585701" sldId="1882"/>
        </pc:sldMkLst>
        <pc:spChg chg="mod">
          <ac:chgData name="Frank-Carr, Claire (ACL) (CTR)" userId="023a24b7-4ee5-46bf-8a1c-3b2e4b8d21fb" providerId="ADAL" clId="{837BD195-4B01-4089-942C-CE6F556D0759}" dt="2024-05-16T22:08:53.782" v="2380" actId="207"/>
          <ac:spMkLst>
            <pc:docMk/>
            <pc:sldMk cId="988585701" sldId="1882"/>
            <ac:spMk id="2" creationId="{419B36D9-DA55-CBAA-6E7D-A7DC79BDE264}"/>
          </ac:spMkLst>
        </pc:spChg>
      </pc:sldChg>
      <pc:sldChg chg="modSp mod modNotesTx">
        <pc:chgData name="Frank-Carr, Claire (ACL) (CTR)" userId="023a24b7-4ee5-46bf-8a1c-3b2e4b8d21fb" providerId="ADAL" clId="{837BD195-4B01-4089-942C-CE6F556D0759}" dt="2024-05-16T22:11:00.101" v="2527"/>
        <pc:sldMkLst>
          <pc:docMk/>
          <pc:sldMk cId="1465290259" sldId="1883"/>
        </pc:sldMkLst>
        <pc:spChg chg="mod">
          <ac:chgData name="Frank-Carr, Claire (ACL) (CTR)" userId="023a24b7-4ee5-46bf-8a1c-3b2e4b8d21fb" providerId="ADAL" clId="{837BD195-4B01-4089-942C-CE6F556D0759}" dt="2024-05-16T22:10:49.803" v="2476" actId="207"/>
          <ac:spMkLst>
            <pc:docMk/>
            <pc:sldMk cId="1465290259" sldId="1883"/>
            <ac:spMk id="2" creationId="{419B36D9-DA55-CBAA-6E7D-A7DC79BDE264}"/>
          </ac:spMkLst>
        </pc:spChg>
      </pc:sldChg>
      <pc:sldChg chg="addSp delSp modSp mod setBg">
        <pc:chgData name="Frank-Carr, Claire (ACL) (CTR)" userId="023a24b7-4ee5-46bf-8a1c-3b2e4b8d21fb" providerId="ADAL" clId="{837BD195-4B01-4089-942C-CE6F556D0759}" dt="2024-05-17T20:50:38.635" v="6030" actId="962"/>
        <pc:sldMkLst>
          <pc:docMk/>
          <pc:sldMk cId="2073642656" sldId="1884"/>
        </pc:sldMkLst>
        <pc:spChg chg="mod">
          <ac:chgData name="Frank-Carr, Claire (ACL) (CTR)" userId="023a24b7-4ee5-46bf-8a1c-3b2e4b8d21fb" providerId="ADAL" clId="{837BD195-4B01-4089-942C-CE6F556D0759}" dt="2024-05-16T17:09:41.521" v="1668" actId="20577"/>
          <ac:spMkLst>
            <pc:docMk/>
            <pc:sldMk cId="2073642656" sldId="1884"/>
            <ac:spMk id="2" creationId="{00000000-0000-0000-0000-000000000000}"/>
          </ac:spMkLst>
        </pc:spChg>
        <pc:spChg chg="add del mod">
          <ac:chgData name="Frank-Carr, Claire (ACL) (CTR)" userId="023a24b7-4ee5-46bf-8a1c-3b2e4b8d21fb" providerId="ADAL" clId="{837BD195-4B01-4089-942C-CE6F556D0759}" dt="2024-05-16T17:08:43.153" v="1645" actId="478"/>
          <ac:spMkLst>
            <pc:docMk/>
            <pc:sldMk cId="2073642656" sldId="1884"/>
            <ac:spMk id="3" creationId="{D4D8154F-4832-56DD-3F94-C389E712538B}"/>
          </ac:spMkLst>
        </pc:spChg>
        <pc:spChg chg="mod">
          <ac:chgData name="Frank-Carr, Claire (ACL) (CTR)" userId="023a24b7-4ee5-46bf-8a1c-3b2e4b8d21fb" providerId="ADAL" clId="{837BD195-4B01-4089-942C-CE6F556D0759}" dt="2024-05-16T17:07:12.200" v="1643" actId="26606"/>
          <ac:spMkLst>
            <pc:docMk/>
            <pc:sldMk cId="2073642656" sldId="1884"/>
            <ac:spMk id="4" creationId="{00000000-0000-0000-0000-000000000000}"/>
          </ac:spMkLst>
        </pc:spChg>
        <pc:spChg chg="add del">
          <ac:chgData name="Frank-Carr, Claire (ACL) (CTR)" userId="023a24b7-4ee5-46bf-8a1c-3b2e4b8d21fb" providerId="ADAL" clId="{837BD195-4B01-4089-942C-CE6F556D0759}" dt="2024-05-16T17:07:12.200" v="1643" actId="26606"/>
          <ac:spMkLst>
            <pc:docMk/>
            <pc:sldMk cId="2073642656" sldId="1884"/>
            <ac:spMk id="10" creationId="{6753252F-4873-4F63-801D-CC719279A7D5}"/>
          </ac:spMkLst>
        </pc:spChg>
        <pc:spChg chg="add del">
          <ac:chgData name="Frank-Carr, Claire (ACL) (CTR)" userId="023a24b7-4ee5-46bf-8a1c-3b2e4b8d21fb" providerId="ADAL" clId="{837BD195-4B01-4089-942C-CE6F556D0759}" dt="2024-05-16T17:07:12.200" v="1643" actId="26606"/>
          <ac:spMkLst>
            <pc:docMk/>
            <pc:sldMk cId="2073642656" sldId="1884"/>
            <ac:spMk id="12" creationId="{047C8CCB-F95D-4249-92DD-651249D3535A}"/>
          </ac:spMkLst>
        </pc:spChg>
        <pc:graphicFrameChg chg="add del mod modGraphic">
          <ac:chgData name="Frank-Carr, Claire (ACL) (CTR)" userId="023a24b7-4ee5-46bf-8a1c-3b2e4b8d21fb" providerId="ADAL" clId="{837BD195-4B01-4089-942C-CE6F556D0759}" dt="2024-05-16T17:07:22.846" v="1644" actId="478"/>
          <ac:graphicFrameMkLst>
            <pc:docMk/>
            <pc:sldMk cId="2073642656" sldId="1884"/>
            <ac:graphicFrameMk id="5" creationId="{B9580696-B14B-3CD3-7C9F-33EBE3907957}"/>
          </ac:graphicFrameMkLst>
        </pc:graphicFrameChg>
        <pc:graphicFrameChg chg="add mod ord modGraphic">
          <ac:chgData name="Frank-Carr, Claire (ACL) (CTR)" userId="023a24b7-4ee5-46bf-8a1c-3b2e4b8d21fb" providerId="ADAL" clId="{837BD195-4B01-4089-942C-CE6F556D0759}" dt="2024-05-17T20:50:38.635" v="6030" actId="962"/>
          <ac:graphicFrameMkLst>
            <pc:docMk/>
            <pc:sldMk cId="2073642656" sldId="1884"/>
            <ac:graphicFrameMk id="6" creationId="{2236477C-806C-8F41-4E1A-365B3291CF76}"/>
          </ac:graphicFrameMkLst>
        </pc:graphicFrameChg>
      </pc:sldChg>
      <pc:sldChg chg="modSp mod">
        <pc:chgData name="Frank-Carr, Claire (ACL) (CTR)" userId="023a24b7-4ee5-46bf-8a1c-3b2e4b8d21fb" providerId="ADAL" clId="{837BD195-4B01-4089-942C-CE6F556D0759}" dt="2024-05-17T20:58:12.513" v="6072" actId="13244"/>
        <pc:sldMkLst>
          <pc:docMk/>
          <pc:sldMk cId="215483207" sldId="1885"/>
        </pc:sldMkLst>
        <pc:spChg chg="ord">
          <ac:chgData name="Frank-Carr, Claire (ACL) (CTR)" userId="023a24b7-4ee5-46bf-8a1c-3b2e4b8d21fb" providerId="ADAL" clId="{837BD195-4B01-4089-942C-CE6F556D0759}" dt="2024-05-17T20:58:12.513" v="6072" actId="13244"/>
          <ac:spMkLst>
            <pc:docMk/>
            <pc:sldMk cId="215483207" sldId="1885"/>
            <ac:spMk id="4" creationId="{7A9B55EF-27E6-2423-727F-AE6581D8D6BC}"/>
          </ac:spMkLst>
        </pc:spChg>
      </pc:sldChg>
      <pc:sldChg chg="modSp mod">
        <pc:chgData name="Frank-Carr, Claire (ACL) (CTR)" userId="023a24b7-4ee5-46bf-8a1c-3b2e4b8d21fb" providerId="ADAL" clId="{837BD195-4B01-4089-942C-CE6F556D0759}" dt="2024-05-17T20:58:05.137" v="6070" actId="13244"/>
        <pc:sldMkLst>
          <pc:docMk/>
          <pc:sldMk cId="2801100574" sldId="1886"/>
        </pc:sldMkLst>
        <pc:spChg chg="ord">
          <ac:chgData name="Frank-Carr, Claire (ACL) (CTR)" userId="023a24b7-4ee5-46bf-8a1c-3b2e4b8d21fb" providerId="ADAL" clId="{837BD195-4B01-4089-942C-CE6F556D0759}" dt="2024-05-17T20:58:05.137" v="6070" actId="13244"/>
          <ac:spMkLst>
            <pc:docMk/>
            <pc:sldMk cId="2801100574" sldId="1886"/>
            <ac:spMk id="5" creationId="{9D684A11-A90C-5CC1-A390-ABB9CB26F26F}"/>
          </ac:spMkLst>
        </pc:spChg>
      </pc:sldChg>
      <pc:sldChg chg="modSp mod modNotesTx">
        <pc:chgData name="Frank-Carr, Claire (ACL) (CTR)" userId="023a24b7-4ee5-46bf-8a1c-3b2e4b8d21fb" providerId="ADAL" clId="{837BD195-4B01-4089-942C-CE6F556D0759}" dt="2024-05-17T20:48:30.547" v="6021" actId="688"/>
        <pc:sldMkLst>
          <pc:docMk/>
          <pc:sldMk cId="1633150967" sldId="1887"/>
        </pc:sldMkLst>
        <pc:spChg chg="mod">
          <ac:chgData name="Frank-Carr, Claire (ACL) (CTR)" userId="023a24b7-4ee5-46bf-8a1c-3b2e4b8d21fb" providerId="ADAL" clId="{837BD195-4B01-4089-942C-CE6F556D0759}" dt="2024-05-16T22:05:04.373" v="2210" actId="207"/>
          <ac:spMkLst>
            <pc:docMk/>
            <pc:sldMk cId="1633150967" sldId="1887"/>
            <ac:spMk id="2" creationId="{194CB047-718D-F5E4-82E3-7F488F445C22}"/>
          </ac:spMkLst>
        </pc:spChg>
        <pc:spChg chg="mod">
          <ac:chgData name="Frank-Carr, Claire (ACL) (CTR)" userId="023a24b7-4ee5-46bf-8a1c-3b2e4b8d21fb" providerId="ADAL" clId="{837BD195-4B01-4089-942C-CE6F556D0759}" dt="2024-05-17T20:48:30.547" v="6021" actId="688"/>
          <ac:spMkLst>
            <pc:docMk/>
            <pc:sldMk cId="1633150967" sldId="1887"/>
            <ac:spMk id="5" creationId="{B1693F5A-868A-2A5A-3DB5-560A2A920777}"/>
          </ac:spMkLst>
        </pc:spChg>
      </pc:sldChg>
      <pc:sldChg chg="modSp mod modNotesTx">
        <pc:chgData name="Frank-Carr, Claire (ACL) (CTR)" userId="023a24b7-4ee5-46bf-8a1c-3b2e4b8d21fb" providerId="ADAL" clId="{837BD195-4B01-4089-942C-CE6F556D0759}" dt="2024-05-16T22:11:54.415" v="2567"/>
        <pc:sldMkLst>
          <pc:docMk/>
          <pc:sldMk cId="44582140" sldId="1888"/>
        </pc:sldMkLst>
        <pc:spChg chg="mod">
          <ac:chgData name="Frank-Carr, Claire (ACL) (CTR)" userId="023a24b7-4ee5-46bf-8a1c-3b2e4b8d21fb" providerId="ADAL" clId="{837BD195-4B01-4089-942C-CE6F556D0759}" dt="2024-05-16T22:11:47.953" v="2528" actId="207"/>
          <ac:spMkLst>
            <pc:docMk/>
            <pc:sldMk cId="44582140" sldId="1888"/>
            <ac:spMk id="2" creationId="{194CB047-718D-F5E4-82E3-7F488F445C22}"/>
          </ac:spMkLst>
        </pc:spChg>
      </pc:sldChg>
      <pc:sldChg chg="modSp mod modNotesTx">
        <pc:chgData name="Frank-Carr, Claire (ACL) (CTR)" userId="023a24b7-4ee5-46bf-8a1c-3b2e4b8d21fb" providerId="ADAL" clId="{837BD195-4B01-4089-942C-CE6F556D0759}" dt="2024-05-17T01:55:28.095" v="2697"/>
        <pc:sldMkLst>
          <pc:docMk/>
          <pc:sldMk cId="53487002" sldId="1889"/>
        </pc:sldMkLst>
        <pc:spChg chg="mod">
          <ac:chgData name="Frank-Carr, Claire (ACL) (CTR)" userId="023a24b7-4ee5-46bf-8a1c-3b2e4b8d21fb" providerId="ADAL" clId="{837BD195-4B01-4089-942C-CE6F556D0759}" dt="2024-05-17T01:55:12.622" v="2648" actId="207"/>
          <ac:spMkLst>
            <pc:docMk/>
            <pc:sldMk cId="53487002" sldId="1889"/>
            <ac:spMk id="2" creationId="{7B5ECA9C-9AFF-405B-7577-8E4550FF803E}"/>
          </ac:spMkLst>
        </pc:spChg>
      </pc:sldChg>
      <pc:sldChg chg="addSp delSp modSp add del mod">
        <pc:chgData name="Frank-Carr, Claire (ACL) (CTR)" userId="023a24b7-4ee5-46bf-8a1c-3b2e4b8d21fb" providerId="ADAL" clId="{837BD195-4B01-4089-942C-CE6F556D0759}" dt="2024-05-17T04:41:34.497" v="2922" actId="2696"/>
        <pc:sldMkLst>
          <pc:docMk/>
          <pc:sldMk cId="519401383" sldId="1890"/>
        </pc:sldMkLst>
        <pc:graphicFrameChg chg="add mod">
          <ac:chgData name="Frank-Carr, Claire (ACL) (CTR)" userId="023a24b7-4ee5-46bf-8a1c-3b2e4b8d21fb" providerId="ADAL" clId="{837BD195-4B01-4089-942C-CE6F556D0759}" dt="2024-05-17T04:39:28.956" v="2921" actId="14100"/>
          <ac:graphicFrameMkLst>
            <pc:docMk/>
            <pc:sldMk cId="519401383" sldId="1890"/>
            <ac:graphicFrameMk id="2" creationId="{94D33284-3FAD-365D-44A9-DD061719F4C2}"/>
          </ac:graphicFrameMkLst>
        </pc:graphicFrameChg>
        <pc:picChg chg="del">
          <ac:chgData name="Frank-Carr, Claire (ACL) (CTR)" userId="023a24b7-4ee5-46bf-8a1c-3b2e4b8d21fb" providerId="ADAL" clId="{837BD195-4B01-4089-942C-CE6F556D0759}" dt="2024-05-17T04:37:21.173" v="2905" actId="478"/>
          <ac:picMkLst>
            <pc:docMk/>
            <pc:sldMk cId="519401383" sldId="1890"/>
            <ac:picMk id="4" creationId="{5C43651D-8021-12CE-309F-61B282049ECE}"/>
          </ac:picMkLst>
        </pc:picChg>
      </pc:sldChg>
      <pc:sldChg chg="addSp delSp modSp add del mod">
        <pc:chgData name="Frank-Carr, Claire (ACL) (CTR)" userId="023a24b7-4ee5-46bf-8a1c-3b2e4b8d21fb" providerId="ADAL" clId="{837BD195-4B01-4089-942C-CE6F556D0759}" dt="2024-05-17T16:25:39.415" v="5392" actId="47"/>
        <pc:sldMkLst>
          <pc:docMk/>
          <pc:sldMk cId="1903123516" sldId="1892"/>
        </pc:sldMkLst>
        <pc:spChg chg="mod">
          <ac:chgData name="Frank-Carr, Claire (ACL) (CTR)" userId="023a24b7-4ee5-46bf-8a1c-3b2e4b8d21fb" providerId="ADAL" clId="{837BD195-4B01-4089-942C-CE6F556D0759}" dt="2024-05-17T16:24:34.827" v="5381" actId="14100"/>
          <ac:spMkLst>
            <pc:docMk/>
            <pc:sldMk cId="1903123516" sldId="1892"/>
            <ac:spMk id="9" creationId="{616548FE-0E5A-BC2E-050A-D8935EF967EE}"/>
          </ac:spMkLst>
        </pc:spChg>
        <pc:picChg chg="add mod">
          <ac:chgData name="Frank-Carr, Claire (ACL) (CTR)" userId="023a24b7-4ee5-46bf-8a1c-3b2e4b8d21fb" providerId="ADAL" clId="{837BD195-4B01-4089-942C-CE6F556D0759}" dt="2024-05-17T16:25:07.231" v="5388" actId="14100"/>
          <ac:picMkLst>
            <pc:docMk/>
            <pc:sldMk cId="1903123516" sldId="1892"/>
            <ac:picMk id="3" creationId="{45DA6589-3776-698F-9330-7E1F8789A42F}"/>
          </ac:picMkLst>
        </pc:picChg>
        <pc:picChg chg="del">
          <ac:chgData name="Frank-Carr, Claire (ACL) (CTR)" userId="023a24b7-4ee5-46bf-8a1c-3b2e4b8d21fb" providerId="ADAL" clId="{837BD195-4B01-4089-942C-CE6F556D0759}" dt="2024-05-17T16:24:30.737" v="5380" actId="478"/>
          <ac:picMkLst>
            <pc:docMk/>
            <pc:sldMk cId="1903123516" sldId="1892"/>
            <ac:picMk id="4" creationId="{5C43651D-8021-12CE-309F-61B282049ECE}"/>
          </ac:picMkLst>
        </pc:picChg>
      </pc:sldChg>
      <pc:sldChg chg="modSp mod">
        <pc:chgData name="Frank-Carr, Claire (ACL) (CTR)" userId="023a24b7-4ee5-46bf-8a1c-3b2e4b8d21fb" providerId="ADAL" clId="{837BD195-4B01-4089-942C-CE6F556D0759}" dt="2024-05-17T20:49:36.804" v="6026" actId="13244"/>
        <pc:sldMkLst>
          <pc:docMk/>
          <pc:sldMk cId="3104465184" sldId="1892"/>
        </pc:sldMkLst>
        <pc:spChg chg="ord">
          <ac:chgData name="Frank-Carr, Claire (ACL) (CTR)" userId="023a24b7-4ee5-46bf-8a1c-3b2e4b8d21fb" providerId="ADAL" clId="{837BD195-4B01-4089-942C-CE6F556D0759}" dt="2024-05-17T20:49:36.804" v="6026" actId="13244"/>
          <ac:spMkLst>
            <pc:docMk/>
            <pc:sldMk cId="3104465184" sldId="1892"/>
            <ac:spMk id="3" creationId="{FD67291D-F2E8-8A74-B57F-93AC0B9ED403}"/>
          </ac:spMkLst>
        </pc:spChg>
        <pc:picChg chg="mod ord">
          <ac:chgData name="Frank-Carr, Claire (ACL) (CTR)" userId="023a24b7-4ee5-46bf-8a1c-3b2e4b8d21fb" providerId="ADAL" clId="{837BD195-4B01-4089-942C-CE6F556D0759}" dt="2024-05-17T20:49:34.505" v="6024" actId="962"/>
          <ac:picMkLst>
            <pc:docMk/>
            <pc:sldMk cId="3104465184" sldId="1892"/>
            <ac:picMk id="5" creationId="{4E98B03E-D18B-6282-4829-27450D359D25}"/>
          </ac:picMkLst>
        </pc:picChg>
      </pc:sldChg>
      <pc:sldChg chg="modSp mod">
        <pc:chgData name="Frank-Carr, Claire (ACL) (CTR)" userId="023a24b7-4ee5-46bf-8a1c-3b2e4b8d21fb" providerId="ADAL" clId="{837BD195-4B01-4089-942C-CE6F556D0759}" dt="2024-05-17T20:58:14.976" v="6073" actId="13244"/>
        <pc:sldMkLst>
          <pc:docMk/>
          <pc:sldMk cId="462000858" sldId="1893"/>
        </pc:sldMkLst>
        <pc:spChg chg="ord">
          <ac:chgData name="Frank-Carr, Claire (ACL) (CTR)" userId="023a24b7-4ee5-46bf-8a1c-3b2e4b8d21fb" providerId="ADAL" clId="{837BD195-4B01-4089-942C-CE6F556D0759}" dt="2024-05-17T20:58:14.976" v="6073" actId="13244"/>
          <ac:spMkLst>
            <pc:docMk/>
            <pc:sldMk cId="462000858" sldId="1893"/>
            <ac:spMk id="3" creationId="{E2F82544-4037-1162-1D25-ED76730533E7}"/>
          </ac:spMkLst>
        </pc:spChg>
      </pc:sldChg>
    </pc:docChg>
  </pc:docChgLst>
  <pc:docChgLst>
    <pc:chgData name="Wiatr-Rodriguez, Amy (ACL)" userId="S::amy.wiatr-rodriguez@acl.hhs.gov::c0cc0f9c-2144-4fff-96fa-b7fe924e9c14" providerId="AD" clId="Web-{97619A5F-5439-720F-A161-04528458D315}"/>
    <pc:docChg chg="sldOrd">
      <pc:chgData name="Wiatr-Rodriguez, Amy (ACL)" userId="S::amy.wiatr-rodriguez@acl.hhs.gov::c0cc0f9c-2144-4fff-96fa-b7fe924e9c14" providerId="AD" clId="Web-{97619A5F-5439-720F-A161-04528458D315}" dt="2024-05-15T19:33:45.323" v="0"/>
      <pc:docMkLst>
        <pc:docMk/>
      </pc:docMkLst>
      <pc:sldChg chg="ord">
        <pc:chgData name="Wiatr-Rodriguez, Amy (ACL)" userId="S::amy.wiatr-rodriguez@acl.hhs.gov::c0cc0f9c-2144-4fff-96fa-b7fe924e9c14" providerId="AD" clId="Web-{97619A5F-5439-720F-A161-04528458D315}" dt="2024-05-15T19:33:45.323" v="0"/>
        <pc:sldMkLst>
          <pc:docMk/>
          <pc:sldMk cId="0" sldId="257"/>
        </pc:sldMkLst>
      </pc:sldChg>
    </pc:docChg>
  </pc:docChgLst>
  <pc:docChgLst>
    <pc:chgData name="Frank-Carr, Claire (ACL) (CTR)" userId="S::claire.frank-carr@acl.hhs.gov::023a24b7-4ee5-46bf-8a1c-3b2e4b8d21fb" providerId="AD" clId="Web-{576DC29E-0ADB-4C5A-8229-1E2D3E54F530}"/>
    <pc:docChg chg="modSld">
      <pc:chgData name="Frank-Carr, Claire (ACL) (CTR)" userId="S::claire.frank-carr@acl.hhs.gov::023a24b7-4ee5-46bf-8a1c-3b2e4b8d21fb" providerId="AD" clId="Web-{576DC29E-0ADB-4C5A-8229-1E2D3E54F530}" dt="2024-04-18T21:26:37.233" v="36" actId="20577"/>
      <pc:docMkLst>
        <pc:docMk/>
      </pc:docMkLst>
      <pc:sldChg chg="modSp">
        <pc:chgData name="Frank-Carr, Claire (ACL) (CTR)" userId="S::claire.frank-carr@acl.hhs.gov::023a24b7-4ee5-46bf-8a1c-3b2e4b8d21fb" providerId="AD" clId="Web-{576DC29E-0ADB-4C5A-8229-1E2D3E54F530}" dt="2024-04-18T21:26:08.139" v="16" actId="20577"/>
        <pc:sldMkLst>
          <pc:docMk/>
          <pc:sldMk cId="0" sldId="256"/>
        </pc:sldMkLst>
        <pc:spChg chg="mod">
          <ac:chgData name="Frank-Carr, Claire (ACL) (CTR)" userId="S::claire.frank-carr@acl.hhs.gov::023a24b7-4ee5-46bf-8a1c-3b2e4b8d21fb" providerId="AD" clId="Web-{576DC29E-0ADB-4C5A-8229-1E2D3E54F530}" dt="2024-04-18T21:25:26.826" v="7" actId="1076"/>
          <ac:spMkLst>
            <pc:docMk/>
            <pc:sldMk cId="0" sldId="256"/>
            <ac:spMk id="2" creationId="{ECFACE5B-ED08-894A-64AF-253DF0FE54CD}"/>
          </ac:spMkLst>
        </pc:spChg>
        <pc:spChg chg="mod">
          <ac:chgData name="Frank-Carr, Claire (ACL) (CTR)" userId="S::claire.frank-carr@acl.hhs.gov::023a24b7-4ee5-46bf-8a1c-3b2e4b8d21fb" providerId="AD" clId="Web-{576DC29E-0ADB-4C5A-8229-1E2D3E54F530}" dt="2024-04-18T21:26:08.139" v="16" actId="20577"/>
          <ac:spMkLst>
            <pc:docMk/>
            <pc:sldMk cId="0" sldId="256"/>
            <ac:spMk id="3" creationId="{ABE3A34F-DF11-4EFC-A8AE-8CB74B3F2EB5}"/>
          </ac:spMkLst>
        </pc:spChg>
      </pc:sldChg>
      <pc:sldChg chg="modSp">
        <pc:chgData name="Frank-Carr, Claire (ACL) (CTR)" userId="S::claire.frank-carr@acl.hhs.gov::023a24b7-4ee5-46bf-8a1c-3b2e4b8d21fb" providerId="AD" clId="Web-{576DC29E-0ADB-4C5A-8229-1E2D3E54F530}" dt="2024-04-18T21:26:37.233" v="36" actId="20577"/>
        <pc:sldMkLst>
          <pc:docMk/>
          <pc:sldMk cId="3669957641" sldId="304"/>
        </pc:sldMkLst>
        <pc:spChg chg="mod">
          <ac:chgData name="Frank-Carr, Claire (ACL) (CTR)" userId="S::claire.frank-carr@acl.hhs.gov::023a24b7-4ee5-46bf-8a1c-3b2e4b8d21fb" providerId="AD" clId="Web-{576DC29E-0ADB-4C5A-8229-1E2D3E54F530}" dt="2024-04-18T21:26:37.233" v="36" actId="20577"/>
          <ac:spMkLst>
            <pc:docMk/>
            <pc:sldMk cId="3669957641" sldId="304"/>
            <ac:spMk id="2" creationId="{6322D8B3-C150-AE0A-8B6C-333F70FA009F}"/>
          </ac:spMkLst>
        </pc:spChg>
      </pc:sldChg>
    </pc:docChg>
  </pc:docChgLst>
  <pc:docChgLst>
    <pc:chgData name="Markel, Sarah (ACL)" userId="S::sarah.markel@acl.hhs.gov::934a4c8b-f354-416a-82a4-3ba6200b1911" providerId="AD" clId="Web-{16828FDA-F909-382B-376E-50F9A17100AA}"/>
    <pc:docChg chg="mod modSld modMainMaster setSldSz">
      <pc:chgData name="Markel, Sarah (ACL)" userId="S::sarah.markel@acl.hhs.gov::934a4c8b-f354-416a-82a4-3ba6200b1911" providerId="AD" clId="Web-{16828FDA-F909-382B-376E-50F9A17100AA}" dt="2024-03-25T20:30:47.497" v="3"/>
      <pc:docMkLst>
        <pc:docMk/>
      </pc:docMkLst>
      <pc:sldChg chg="modSp">
        <pc:chgData name="Markel, Sarah (ACL)" userId="S::sarah.markel@acl.hhs.gov::934a4c8b-f354-416a-82a4-3ba6200b1911" providerId="AD" clId="Web-{16828FDA-F909-382B-376E-50F9A17100AA}" dt="2024-03-25T20:30:47.497" v="3"/>
        <pc:sldMkLst>
          <pc:docMk/>
          <pc:sldMk cId="2434741879" sldId="258"/>
        </pc:sldMkLst>
        <pc:spChg chg="mod">
          <ac:chgData name="Markel, Sarah (ACL)" userId="S::sarah.markel@acl.hhs.gov::934a4c8b-f354-416a-82a4-3ba6200b1911" providerId="AD" clId="Web-{16828FDA-F909-382B-376E-50F9A17100AA}" dt="2024-03-25T20:30:47.497" v="3"/>
          <ac:spMkLst>
            <pc:docMk/>
            <pc:sldMk cId="2434741879" sldId="258"/>
            <ac:spMk id="17" creationId="{CF10FA10-1BF5-0215-1247-BE2C1CB40A18}"/>
          </ac:spMkLst>
        </pc:spChg>
        <pc:picChg chg="mod">
          <ac:chgData name="Markel, Sarah (ACL)" userId="S::sarah.markel@acl.hhs.gov::934a4c8b-f354-416a-82a4-3ba6200b1911" providerId="AD" clId="Web-{16828FDA-F909-382B-376E-50F9A17100AA}" dt="2024-03-25T20:30:47.497" v="3"/>
          <ac:picMkLst>
            <pc:docMk/>
            <pc:sldMk cId="2434741879" sldId="258"/>
            <ac:picMk id="11" creationId="{F9C3E6C9-A576-53D2-709E-C4E6A727524D}"/>
          </ac:picMkLst>
        </pc:picChg>
        <pc:cxnChg chg="mod">
          <ac:chgData name="Markel, Sarah (ACL)" userId="S::sarah.markel@acl.hhs.gov::934a4c8b-f354-416a-82a4-3ba6200b1911" providerId="AD" clId="Web-{16828FDA-F909-382B-376E-50F9A17100AA}" dt="2024-03-25T20:30:47.497" v="3"/>
          <ac:cxnSpMkLst>
            <pc:docMk/>
            <pc:sldMk cId="2434741879" sldId="258"/>
            <ac:cxnSpMk id="256" creationId="{00000000-0000-0000-0000-000000000000}"/>
          </ac:cxnSpMkLst>
        </pc:cxnChg>
      </pc:sldChg>
      <pc:sldChg chg="modSp">
        <pc:chgData name="Markel, Sarah (ACL)" userId="S::sarah.markel@acl.hhs.gov::934a4c8b-f354-416a-82a4-3ba6200b1911" providerId="AD" clId="Web-{16828FDA-F909-382B-376E-50F9A17100AA}" dt="2024-03-25T20:30:47.497" v="3"/>
        <pc:sldMkLst>
          <pc:docMk/>
          <pc:sldMk cId="0" sldId="260"/>
        </pc:sldMkLst>
        <pc:spChg chg="mod">
          <ac:chgData name="Markel, Sarah (ACL)" userId="S::sarah.markel@acl.hhs.gov::934a4c8b-f354-416a-82a4-3ba6200b1911" providerId="AD" clId="Web-{16828FDA-F909-382B-376E-50F9A17100AA}" dt="2024-03-25T20:30:47.497" v="3"/>
          <ac:spMkLst>
            <pc:docMk/>
            <pc:sldMk cId="0" sldId="260"/>
            <ac:spMk id="5" creationId="{DAF25E25-8BCF-3BF1-9596-33C7B0C4DD4A}"/>
          </ac:spMkLst>
        </pc:spChg>
        <pc:picChg chg="mod">
          <ac:chgData name="Markel, Sarah (ACL)" userId="S::sarah.markel@acl.hhs.gov::934a4c8b-f354-416a-82a4-3ba6200b1911" providerId="AD" clId="Web-{16828FDA-F909-382B-376E-50F9A17100AA}" dt="2024-03-25T20:30:47.497" v="3"/>
          <ac:picMkLst>
            <pc:docMk/>
            <pc:sldMk cId="0" sldId="260"/>
            <ac:picMk id="11" creationId="{035FE030-F9D3-0204-03A6-1F44A7A90746}"/>
          </ac:picMkLst>
        </pc:picChg>
      </pc:sldChg>
      <pc:sldChg chg="modSp">
        <pc:chgData name="Markel, Sarah (ACL)" userId="S::sarah.markel@acl.hhs.gov::934a4c8b-f354-416a-82a4-3ba6200b1911" providerId="AD" clId="Web-{16828FDA-F909-382B-376E-50F9A17100AA}" dt="2024-03-25T20:30:47.497" v="3"/>
        <pc:sldMkLst>
          <pc:docMk/>
          <pc:sldMk cId="4224951576" sldId="264"/>
        </pc:sldMkLst>
        <pc:picChg chg="mod">
          <ac:chgData name="Markel, Sarah (ACL)" userId="S::sarah.markel@acl.hhs.gov::934a4c8b-f354-416a-82a4-3ba6200b1911" providerId="AD" clId="Web-{16828FDA-F909-382B-376E-50F9A17100AA}" dt="2024-03-25T20:30:47.497" v="3"/>
          <ac:picMkLst>
            <pc:docMk/>
            <pc:sldMk cId="4224951576" sldId="264"/>
            <ac:picMk id="36" creationId="{C51A5D1D-8B20-B3FF-4BEA-AA9B3ED2B17B}"/>
          </ac:picMkLst>
        </pc:picChg>
        <pc:picChg chg="mod">
          <ac:chgData name="Markel, Sarah (ACL)" userId="S::sarah.markel@acl.hhs.gov::934a4c8b-f354-416a-82a4-3ba6200b1911" providerId="AD" clId="Web-{16828FDA-F909-382B-376E-50F9A17100AA}" dt="2024-03-25T20:30:47.497" v="3"/>
          <ac:picMkLst>
            <pc:docMk/>
            <pc:sldMk cId="4224951576" sldId="264"/>
            <ac:picMk id="60" creationId="{46718D31-1B18-836A-AB2E-CB20E305B058}"/>
          </ac:picMkLst>
        </pc:picChg>
        <pc:picChg chg="mod">
          <ac:chgData name="Markel, Sarah (ACL)" userId="S::sarah.markel@acl.hhs.gov::934a4c8b-f354-416a-82a4-3ba6200b1911" providerId="AD" clId="Web-{16828FDA-F909-382B-376E-50F9A17100AA}" dt="2024-03-25T20:30:47.497" v="3"/>
          <ac:picMkLst>
            <pc:docMk/>
            <pc:sldMk cId="4224951576" sldId="264"/>
            <ac:picMk id="62" creationId="{D36FC01F-8012-52C0-BE8C-C813BFD3F610}"/>
          </ac:picMkLst>
        </pc:picChg>
      </pc:sldChg>
      <pc:sldChg chg="modSp">
        <pc:chgData name="Markel, Sarah (ACL)" userId="S::sarah.markel@acl.hhs.gov::934a4c8b-f354-416a-82a4-3ba6200b1911" providerId="AD" clId="Web-{16828FDA-F909-382B-376E-50F9A17100AA}" dt="2024-03-25T20:30:47.497" v="3"/>
        <pc:sldMkLst>
          <pc:docMk/>
          <pc:sldMk cId="0" sldId="266"/>
        </pc:sldMkLst>
        <pc:picChg chg="mod">
          <ac:chgData name="Markel, Sarah (ACL)" userId="S::sarah.markel@acl.hhs.gov::934a4c8b-f354-416a-82a4-3ba6200b1911" providerId="AD" clId="Web-{16828FDA-F909-382B-376E-50F9A17100AA}" dt="2024-03-25T20:30:47.497" v="3"/>
          <ac:picMkLst>
            <pc:docMk/>
            <pc:sldMk cId="0" sldId="266"/>
            <ac:picMk id="10" creationId="{A9890370-97FE-F492-5F87-0EDBD35A031D}"/>
          </ac:picMkLst>
        </pc:picChg>
        <pc:picChg chg="mod">
          <ac:chgData name="Markel, Sarah (ACL)" userId="S::sarah.markel@acl.hhs.gov::934a4c8b-f354-416a-82a4-3ba6200b1911" providerId="AD" clId="Web-{16828FDA-F909-382B-376E-50F9A17100AA}" dt="2024-03-25T20:30:47.497" v="3"/>
          <ac:picMkLst>
            <pc:docMk/>
            <pc:sldMk cId="0" sldId="266"/>
            <ac:picMk id="12" creationId="{2BDA573C-2768-D276-7733-008D962FDDDC}"/>
          </ac:picMkLst>
        </pc:picChg>
        <pc:picChg chg="mod">
          <ac:chgData name="Markel, Sarah (ACL)" userId="S::sarah.markel@acl.hhs.gov::934a4c8b-f354-416a-82a4-3ba6200b1911" providerId="AD" clId="Web-{16828FDA-F909-382B-376E-50F9A17100AA}" dt="2024-03-25T20:30:47.497" v="3"/>
          <ac:picMkLst>
            <pc:docMk/>
            <pc:sldMk cId="0" sldId="266"/>
            <ac:picMk id="14" creationId="{C56BF37F-147E-71E4-1038-09F011EC9C53}"/>
          </ac:picMkLst>
        </pc:picChg>
      </pc:sldChg>
      <pc:sldChg chg="modSp">
        <pc:chgData name="Markel, Sarah (ACL)" userId="S::sarah.markel@acl.hhs.gov::934a4c8b-f354-416a-82a4-3ba6200b1911" providerId="AD" clId="Web-{16828FDA-F909-382B-376E-50F9A17100AA}" dt="2024-03-25T20:30:47.497" v="3"/>
        <pc:sldMkLst>
          <pc:docMk/>
          <pc:sldMk cId="0" sldId="267"/>
        </pc:sldMkLst>
        <pc:graphicFrameChg chg="mod">
          <ac:chgData name="Markel, Sarah (ACL)" userId="S::sarah.markel@acl.hhs.gov::934a4c8b-f354-416a-82a4-3ba6200b1911" providerId="AD" clId="Web-{16828FDA-F909-382B-376E-50F9A17100AA}" dt="2024-03-25T20:30:47.497" v="3"/>
          <ac:graphicFrameMkLst>
            <pc:docMk/>
            <pc:sldMk cId="0" sldId="267"/>
            <ac:graphicFrameMk id="361"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0" sldId="268"/>
        </pc:sldMkLst>
        <pc:picChg chg="mod">
          <ac:chgData name="Markel, Sarah (ACL)" userId="S::sarah.markel@acl.hhs.gov::934a4c8b-f354-416a-82a4-3ba6200b1911" providerId="AD" clId="Web-{16828FDA-F909-382B-376E-50F9A17100AA}" dt="2024-03-25T20:30:47.497" v="3"/>
          <ac:picMkLst>
            <pc:docMk/>
            <pc:sldMk cId="0" sldId="268"/>
            <ac:picMk id="11" creationId="{1AABAAAD-9395-1565-B091-BAF7A8DEEE3D}"/>
          </ac:picMkLst>
        </pc:picChg>
        <pc:picChg chg="mod">
          <ac:chgData name="Markel, Sarah (ACL)" userId="S::sarah.markel@acl.hhs.gov::934a4c8b-f354-416a-82a4-3ba6200b1911" providerId="AD" clId="Web-{16828FDA-F909-382B-376E-50F9A17100AA}" dt="2024-03-25T20:30:47.497" v="3"/>
          <ac:picMkLst>
            <pc:docMk/>
            <pc:sldMk cId="0" sldId="268"/>
            <ac:picMk id="13" creationId="{BE53198B-D8D5-55C0-D640-C1752AFA5E7A}"/>
          </ac:picMkLst>
        </pc:picChg>
        <pc:picChg chg="mod">
          <ac:chgData name="Markel, Sarah (ACL)" userId="S::sarah.markel@acl.hhs.gov::934a4c8b-f354-416a-82a4-3ba6200b1911" providerId="AD" clId="Web-{16828FDA-F909-382B-376E-50F9A17100AA}" dt="2024-03-25T20:30:47.497" v="3"/>
          <ac:picMkLst>
            <pc:docMk/>
            <pc:sldMk cId="0" sldId="268"/>
            <ac:picMk id="15" creationId="{DBD8F15D-B2BB-CDE9-BFA4-61E611EAD878}"/>
          </ac:picMkLst>
        </pc:picChg>
        <pc:picChg chg="mod">
          <ac:chgData name="Markel, Sarah (ACL)" userId="S::sarah.markel@acl.hhs.gov::934a4c8b-f354-416a-82a4-3ba6200b1911" providerId="AD" clId="Web-{16828FDA-F909-382B-376E-50F9A17100AA}" dt="2024-03-25T20:30:47.497" v="3"/>
          <ac:picMkLst>
            <pc:docMk/>
            <pc:sldMk cId="0" sldId="268"/>
            <ac:picMk id="17" creationId="{A88B1D7B-5369-4639-3473-4E95728F75B8}"/>
          </ac:picMkLst>
        </pc:picChg>
      </pc:sldChg>
      <pc:sldChg chg="modSp">
        <pc:chgData name="Markel, Sarah (ACL)" userId="S::sarah.markel@acl.hhs.gov::934a4c8b-f354-416a-82a4-3ba6200b1911" providerId="AD" clId="Web-{16828FDA-F909-382B-376E-50F9A17100AA}" dt="2024-03-25T20:30:47.497" v="3"/>
        <pc:sldMkLst>
          <pc:docMk/>
          <pc:sldMk cId="0" sldId="269"/>
        </pc:sldMkLst>
        <pc:graphicFrameChg chg="mod modGraphic">
          <ac:chgData name="Markel, Sarah (ACL)" userId="S::sarah.markel@acl.hhs.gov::934a4c8b-f354-416a-82a4-3ba6200b1911" providerId="AD" clId="Web-{16828FDA-F909-382B-376E-50F9A17100AA}" dt="2024-03-25T20:30:47.497" v="3"/>
          <ac:graphicFrameMkLst>
            <pc:docMk/>
            <pc:sldMk cId="0" sldId="269"/>
            <ac:graphicFrameMk id="387"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0" sldId="272"/>
        </pc:sldMkLst>
        <pc:graphicFrameChg chg="mod">
          <ac:chgData name="Markel, Sarah (ACL)" userId="S::sarah.markel@acl.hhs.gov::934a4c8b-f354-416a-82a4-3ba6200b1911" providerId="AD" clId="Web-{16828FDA-F909-382B-376E-50F9A17100AA}" dt="2024-03-25T20:30:47.497" v="3"/>
          <ac:graphicFrameMkLst>
            <pc:docMk/>
            <pc:sldMk cId="0" sldId="272"/>
            <ac:graphicFrameMk id="411"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0" sldId="278"/>
        </pc:sldMkLst>
        <pc:spChg chg="mod">
          <ac:chgData name="Markel, Sarah (ACL)" userId="S::sarah.markel@acl.hhs.gov::934a4c8b-f354-416a-82a4-3ba6200b1911" providerId="AD" clId="Web-{16828FDA-F909-382B-376E-50F9A17100AA}" dt="2024-03-25T20:30:47.497" v="3"/>
          <ac:spMkLst>
            <pc:docMk/>
            <pc:sldMk cId="0" sldId="278"/>
            <ac:spMk id="501" creationId="{00000000-0000-0000-0000-000000000000}"/>
          </ac:spMkLst>
        </pc:spChg>
      </pc:sldChg>
      <pc:sldChg chg="modSp">
        <pc:chgData name="Markel, Sarah (ACL)" userId="S::sarah.markel@acl.hhs.gov::934a4c8b-f354-416a-82a4-3ba6200b1911" providerId="AD" clId="Web-{16828FDA-F909-382B-376E-50F9A17100AA}" dt="2024-03-25T20:30:47.497" v="3"/>
        <pc:sldMkLst>
          <pc:docMk/>
          <pc:sldMk cId="1238067102" sldId="281"/>
        </pc:sldMkLst>
        <pc:graphicFrameChg chg="mod">
          <ac:chgData name="Markel, Sarah (ACL)" userId="S::sarah.markel@acl.hhs.gov::934a4c8b-f354-416a-82a4-3ba6200b1911" providerId="AD" clId="Web-{16828FDA-F909-382B-376E-50F9A17100AA}" dt="2024-03-25T20:30:47.497" v="3"/>
          <ac:graphicFrameMkLst>
            <pc:docMk/>
            <pc:sldMk cId="1238067102" sldId="281"/>
            <ac:graphicFrameMk id="18" creationId="{C7826FC0-7ABD-1E48-C1F0-7FE9BF130510}"/>
          </ac:graphicFrameMkLst>
        </pc:graphicFrameChg>
      </pc:sldChg>
      <pc:sldChg chg="modSp">
        <pc:chgData name="Markel, Sarah (ACL)" userId="S::sarah.markel@acl.hhs.gov::934a4c8b-f354-416a-82a4-3ba6200b1911" providerId="AD" clId="Web-{16828FDA-F909-382B-376E-50F9A17100AA}" dt="2024-03-25T20:30:47.497" v="3"/>
        <pc:sldMkLst>
          <pc:docMk/>
          <pc:sldMk cId="3647496363" sldId="282"/>
        </pc:sldMkLst>
        <pc:graphicFrameChg chg="mod">
          <ac:chgData name="Markel, Sarah (ACL)" userId="S::sarah.markel@acl.hhs.gov::934a4c8b-f354-416a-82a4-3ba6200b1911" providerId="AD" clId="Web-{16828FDA-F909-382B-376E-50F9A17100AA}" dt="2024-03-25T20:30:47.497" v="3"/>
          <ac:graphicFrameMkLst>
            <pc:docMk/>
            <pc:sldMk cId="3647496363" sldId="282"/>
            <ac:graphicFrameMk id="11" creationId="{EEEEECE5-C35B-9473-8368-503A43368E53}"/>
          </ac:graphicFrameMkLst>
        </pc:graphicFrameChg>
      </pc:sldChg>
      <pc:sldChg chg="modSp">
        <pc:chgData name="Markel, Sarah (ACL)" userId="S::sarah.markel@acl.hhs.gov::934a4c8b-f354-416a-82a4-3ba6200b1911" providerId="AD" clId="Web-{16828FDA-F909-382B-376E-50F9A17100AA}" dt="2024-03-25T20:30:47.497" v="3"/>
        <pc:sldMkLst>
          <pc:docMk/>
          <pc:sldMk cId="1118728492" sldId="283"/>
        </pc:sldMkLst>
        <pc:graphicFrameChg chg="mod">
          <ac:chgData name="Markel, Sarah (ACL)" userId="S::sarah.markel@acl.hhs.gov::934a4c8b-f354-416a-82a4-3ba6200b1911" providerId="AD" clId="Web-{16828FDA-F909-382B-376E-50F9A17100AA}" dt="2024-03-25T20:30:47.497" v="3"/>
          <ac:graphicFrameMkLst>
            <pc:docMk/>
            <pc:sldMk cId="1118728492" sldId="283"/>
            <ac:graphicFrameMk id="362"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3326870465" sldId="285"/>
        </pc:sldMkLst>
        <pc:spChg chg="mod">
          <ac:chgData name="Markel, Sarah (ACL)" userId="S::sarah.markel@acl.hhs.gov::934a4c8b-f354-416a-82a4-3ba6200b1911" providerId="AD" clId="Web-{16828FDA-F909-382B-376E-50F9A17100AA}" dt="2024-03-25T20:30:47.497" v="3"/>
          <ac:spMkLst>
            <pc:docMk/>
            <pc:sldMk cId="3326870465" sldId="285"/>
            <ac:spMk id="412" creationId="{00000000-0000-0000-0000-000000000000}"/>
          </ac:spMkLst>
        </pc:spChg>
      </pc:sldChg>
      <pc:sldChg chg="modSp">
        <pc:chgData name="Markel, Sarah (ACL)" userId="S::sarah.markel@acl.hhs.gov::934a4c8b-f354-416a-82a4-3ba6200b1911" providerId="AD" clId="Web-{16828FDA-F909-382B-376E-50F9A17100AA}" dt="2024-03-25T20:30:47.497" v="3"/>
        <pc:sldMkLst>
          <pc:docMk/>
          <pc:sldMk cId="1703283992" sldId="286"/>
        </pc:sldMkLst>
        <pc:graphicFrameChg chg="mod">
          <ac:chgData name="Markel, Sarah (ACL)" userId="S::sarah.markel@acl.hhs.gov::934a4c8b-f354-416a-82a4-3ba6200b1911" providerId="AD" clId="Web-{16828FDA-F909-382B-376E-50F9A17100AA}" dt="2024-03-25T20:30:47.497" v="3"/>
          <ac:graphicFrameMkLst>
            <pc:docMk/>
            <pc:sldMk cId="1703283992" sldId="286"/>
            <ac:graphicFrameMk id="2" creationId="{578D0545-6AD2-A9C0-1D56-3EDE921581D3}"/>
          </ac:graphicFrameMkLst>
        </pc:graphicFrameChg>
        <pc:graphicFrameChg chg="mod">
          <ac:chgData name="Markel, Sarah (ACL)" userId="S::sarah.markel@acl.hhs.gov::934a4c8b-f354-416a-82a4-3ba6200b1911" providerId="AD" clId="Web-{16828FDA-F909-382B-376E-50F9A17100AA}" dt="2024-03-25T20:30:47.497" v="3"/>
          <ac:graphicFrameMkLst>
            <pc:docMk/>
            <pc:sldMk cId="1703283992" sldId="286"/>
            <ac:graphicFrameMk id="411" creationId="{00000000-0000-0000-0000-000000000000}"/>
          </ac:graphicFrameMkLst>
        </pc:graphicFrameChg>
      </pc:sldChg>
      <pc:sldChg chg="modSp">
        <pc:chgData name="Markel, Sarah (ACL)" userId="S::sarah.markel@acl.hhs.gov::934a4c8b-f354-416a-82a4-3ba6200b1911" providerId="AD" clId="Web-{16828FDA-F909-382B-376E-50F9A17100AA}" dt="2024-03-25T20:30:47.497" v="3"/>
        <pc:sldMkLst>
          <pc:docMk/>
          <pc:sldMk cId="2241447357" sldId="287"/>
        </pc:sldMkLst>
        <pc:spChg chg="mod">
          <ac:chgData name="Markel, Sarah (ACL)" userId="S::sarah.markel@acl.hhs.gov::934a4c8b-f354-416a-82a4-3ba6200b1911" providerId="AD" clId="Web-{16828FDA-F909-382B-376E-50F9A17100AA}" dt="2024-03-25T20:30:47.497" v="3"/>
          <ac:spMkLst>
            <pc:docMk/>
            <pc:sldMk cId="2241447357" sldId="287"/>
            <ac:spMk id="2" creationId="{E1D97D4C-20C2-7039-24E9-5CF82D81BF18}"/>
          </ac:spMkLst>
        </pc:spChg>
        <pc:spChg chg="mod">
          <ac:chgData name="Markel, Sarah (ACL)" userId="S::sarah.markel@acl.hhs.gov::934a4c8b-f354-416a-82a4-3ba6200b1911" providerId="AD" clId="Web-{16828FDA-F909-382B-376E-50F9A17100AA}" dt="2024-03-25T20:30:47.497" v="3"/>
          <ac:spMkLst>
            <pc:docMk/>
            <pc:sldMk cId="2241447357" sldId="287"/>
            <ac:spMk id="3" creationId="{CC5E3C29-6894-1724-CCC6-9CB9EF0D84B0}"/>
          </ac:spMkLst>
        </pc:spChg>
      </pc:sldChg>
      <pc:sldChg chg="modSp">
        <pc:chgData name="Markel, Sarah (ACL)" userId="S::sarah.markel@acl.hhs.gov::934a4c8b-f354-416a-82a4-3ba6200b1911" providerId="AD" clId="Web-{16828FDA-F909-382B-376E-50F9A17100AA}" dt="2024-03-25T20:30:47.497" v="3"/>
        <pc:sldMkLst>
          <pc:docMk/>
          <pc:sldMk cId="2881980799" sldId="288"/>
        </pc:sldMkLst>
        <pc:picChg chg="mod">
          <ac:chgData name="Markel, Sarah (ACL)" userId="S::sarah.markel@acl.hhs.gov::934a4c8b-f354-416a-82a4-3ba6200b1911" providerId="AD" clId="Web-{16828FDA-F909-382B-376E-50F9A17100AA}" dt="2024-03-25T20:30:47.497" v="3"/>
          <ac:picMkLst>
            <pc:docMk/>
            <pc:sldMk cId="2881980799" sldId="288"/>
            <ac:picMk id="3" creationId="{17C64D22-9AD3-DC2F-D6B7-0A0854E4D612}"/>
          </ac:picMkLst>
        </pc:picChg>
        <pc:picChg chg="mod">
          <ac:chgData name="Markel, Sarah (ACL)" userId="S::sarah.markel@acl.hhs.gov::934a4c8b-f354-416a-82a4-3ba6200b1911" providerId="AD" clId="Web-{16828FDA-F909-382B-376E-50F9A17100AA}" dt="2024-03-25T20:30:47.497" v="3"/>
          <ac:picMkLst>
            <pc:docMk/>
            <pc:sldMk cId="2881980799" sldId="288"/>
            <ac:picMk id="4" creationId="{00DF1E81-7950-46AD-2DEF-0C1435FD0229}"/>
          </ac:picMkLst>
        </pc:picChg>
        <pc:picChg chg="mod">
          <ac:chgData name="Markel, Sarah (ACL)" userId="S::sarah.markel@acl.hhs.gov::934a4c8b-f354-416a-82a4-3ba6200b1911" providerId="AD" clId="Web-{16828FDA-F909-382B-376E-50F9A17100AA}" dt="2024-03-25T20:30:47.497" v="3"/>
          <ac:picMkLst>
            <pc:docMk/>
            <pc:sldMk cId="2881980799" sldId="288"/>
            <ac:picMk id="5" creationId="{39000E34-F4A3-FE97-D7E6-D9F4A422EF54}"/>
          </ac:picMkLst>
        </pc:picChg>
        <pc:picChg chg="mod">
          <ac:chgData name="Markel, Sarah (ACL)" userId="S::sarah.markel@acl.hhs.gov::934a4c8b-f354-416a-82a4-3ba6200b1911" providerId="AD" clId="Web-{16828FDA-F909-382B-376E-50F9A17100AA}" dt="2024-03-25T20:30:47.497" v="3"/>
          <ac:picMkLst>
            <pc:docMk/>
            <pc:sldMk cId="2881980799" sldId="288"/>
            <ac:picMk id="75" creationId="{6E0BB7C8-9AC7-CCAF-CD80-72C2F7DFD1B2}"/>
          </ac:picMkLst>
        </pc:picChg>
        <pc:picChg chg="mod">
          <ac:chgData name="Markel, Sarah (ACL)" userId="S::sarah.markel@acl.hhs.gov::934a4c8b-f354-416a-82a4-3ba6200b1911" providerId="AD" clId="Web-{16828FDA-F909-382B-376E-50F9A17100AA}" dt="2024-03-25T20:30:47.497" v="3"/>
          <ac:picMkLst>
            <pc:docMk/>
            <pc:sldMk cId="2881980799" sldId="288"/>
            <ac:picMk id="76" creationId="{52F86937-8BE2-C1BB-EC86-4C7754F734AE}"/>
          </ac:picMkLst>
        </pc:picChg>
        <pc:picChg chg="mod">
          <ac:chgData name="Markel, Sarah (ACL)" userId="S::sarah.markel@acl.hhs.gov::934a4c8b-f354-416a-82a4-3ba6200b1911" providerId="AD" clId="Web-{16828FDA-F909-382B-376E-50F9A17100AA}" dt="2024-03-25T20:30:47.497" v="3"/>
          <ac:picMkLst>
            <pc:docMk/>
            <pc:sldMk cId="2881980799" sldId="288"/>
            <ac:picMk id="77" creationId="{E051B4E5-DB6A-A2B9-9AAF-50881B80D160}"/>
          </ac:picMkLst>
        </pc:picChg>
        <pc:picChg chg="mod">
          <ac:chgData name="Markel, Sarah (ACL)" userId="S::sarah.markel@acl.hhs.gov::934a4c8b-f354-416a-82a4-3ba6200b1911" providerId="AD" clId="Web-{16828FDA-F909-382B-376E-50F9A17100AA}" dt="2024-03-25T20:30:47.497" v="3"/>
          <ac:picMkLst>
            <pc:docMk/>
            <pc:sldMk cId="2881980799" sldId="288"/>
            <ac:picMk id="78" creationId="{9FE88B43-E42B-5971-B84D-909D246E7D17}"/>
          </ac:picMkLst>
        </pc:picChg>
        <pc:picChg chg="mod">
          <ac:chgData name="Markel, Sarah (ACL)" userId="S::sarah.markel@acl.hhs.gov::934a4c8b-f354-416a-82a4-3ba6200b1911" providerId="AD" clId="Web-{16828FDA-F909-382B-376E-50F9A17100AA}" dt="2024-03-25T20:30:47.497" v="3"/>
          <ac:picMkLst>
            <pc:docMk/>
            <pc:sldMk cId="2881980799" sldId="288"/>
            <ac:picMk id="79" creationId="{C5E7D2A2-D0B5-FEEA-963D-52F3B5A293E7}"/>
          </ac:picMkLst>
        </pc:picChg>
        <pc:picChg chg="mod">
          <ac:chgData name="Markel, Sarah (ACL)" userId="S::sarah.markel@acl.hhs.gov::934a4c8b-f354-416a-82a4-3ba6200b1911" providerId="AD" clId="Web-{16828FDA-F909-382B-376E-50F9A17100AA}" dt="2024-03-25T20:30:47.497" v="3"/>
          <ac:picMkLst>
            <pc:docMk/>
            <pc:sldMk cId="2881980799" sldId="288"/>
            <ac:picMk id="80" creationId="{A94684A3-D306-E5AC-9B8D-F4D567AE0B7E}"/>
          </ac:picMkLst>
        </pc:picChg>
        <pc:picChg chg="mod">
          <ac:chgData name="Markel, Sarah (ACL)" userId="S::sarah.markel@acl.hhs.gov::934a4c8b-f354-416a-82a4-3ba6200b1911" providerId="AD" clId="Web-{16828FDA-F909-382B-376E-50F9A17100AA}" dt="2024-03-25T20:30:47.497" v="3"/>
          <ac:picMkLst>
            <pc:docMk/>
            <pc:sldMk cId="2881980799" sldId="288"/>
            <ac:picMk id="81" creationId="{D8D6712B-47DF-3879-6BDD-63CB62BD1942}"/>
          </ac:picMkLst>
        </pc:picChg>
        <pc:picChg chg="mod">
          <ac:chgData name="Markel, Sarah (ACL)" userId="S::sarah.markel@acl.hhs.gov::934a4c8b-f354-416a-82a4-3ba6200b1911" providerId="AD" clId="Web-{16828FDA-F909-382B-376E-50F9A17100AA}" dt="2024-03-25T20:30:47.497" v="3"/>
          <ac:picMkLst>
            <pc:docMk/>
            <pc:sldMk cId="2881980799" sldId="288"/>
            <ac:picMk id="82" creationId="{ACF23C8F-76CB-43BF-50CF-2D12B82841F5}"/>
          </ac:picMkLst>
        </pc:picChg>
        <pc:picChg chg="mod">
          <ac:chgData name="Markel, Sarah (ACL)" userId="S::sarah.markel@acl.hhs.gov::934a4c8b-f354-416a-82a4-3ba6200b1911" providerId="AD" clId="Web-{16828FDA-F909-382B-376E-50F9A17100AA}" dt="2024-03-25T20:30:47.497" v="3"/>
          <ac:picMkLst>
            <pc:docMk/>
            <pc:sldMk cId="2881980799" sldId="288"/>
            <ac:picMk id="83" creationId="{773A70FE-BA24-D96D-565E-3953DCF8AE65}"/>
          </ac:picMkLst>
        </pc:picChg>
        <pc:picChg chg="mod">
          <ac:chgData name="Markel, Sarah (ACL)" userId="S::sarah.markel@acl.hhs.gov::934a4c8b-f354-416a-82a4-3ba6200b1911" providerId="AD" clId="Web-{16828FDA-F909-382B-376E-50F9A17100AA}" dt="2024-03-25T20:30:47.497" v="3"/>
          <ac:picMkLst>
            <pc:docMk/>
            <pc:sldMk cId="2881980799" sldId="288"/>
            <ac:picMk id="84" creationId="{6D58CFA6-9F66-BC7C-F5CF-7BD10828D80A}"/>
          </ac:picMkLst>
        </pc:picChg>
        <pc:picChg chg="mod">
          <ac:chgData name="Markel, Sarah (ACL)" userId="S::sarah.markel@acl.hhs.gov::934a4c8b-f354-416a-82a4-3ba6200b1911" providerId="AD" clId="Web-{16828FDA-F909-382B-376E-50F9A17100AA}" dt="2024-03-25T20:30:47.497" v="3"/>
          <ac:picMkLst>
            <pc:docMk/>
            <pc:sldMk cId="2881980799" sldId="288"/>
            <ac:picMk id="85" creationId="{53FF3E9B-D97E-73D1-819B-8DB057147FD2}"/>
          </ac:picMkLst>
        </pc:picChg>
        <pc:picChg chg="mod">
          <ac:chgData name="Markel, Sarah (ACL)" userId="S::sarah.markel@acl.hhs.gov::934a4c8b-f354-416a-82a4-3ba6200b1911" providerId="AD" clId="Web-{16828FDA-F909-382B-376E-50F9A17100AA}" dt="2024-03-25T20:30:47.497" v="3"/>
          <ac:picMkLst>
            <pc:docMk/>
            <pc:sldMk cId="2881980799" sldId="288"/>
            <ac:picMk id="86" creationId="{E9D788AB-CCD6-50AD-5E92-5B072908AA71}"/>
          </ac:picMkLst>
        </pc:picChg>
        <pc:picChg chg="mod">
          <ac:chgData name="Markel, Sarah (ACL)" userId="S::sarah.markel@acl.hhs.gov::934a4c8b-f354-416a-82a4-3ba6200b1911" providerId="AD" clId="Web-{16828FDA-F909-382B-376E-50F9A17100AA}" dt="2024-03-25T20:30:47.497" v="3"/>
          <ac:picMkLst>
            <pc:docMk/>
            <pc:sldMk cId="2881980799" sldId="288"/>
            <ac:picMk id="87" creationId="{C4F4EBD1-C277-C1BC-F64D-1B43DD5FD7D2}"/>
          </ac:picMkLst>
        </pc:picChg>
        <pc:picChg chg="mod">
          <ac:chgData name="Markel, Sarah (ACL)" userId="S::sarah.markel@acl.hhs.gov::934a4c8b-f354-416a-82a4-3ba6200b1911" providerId="AD" clId="Web-{16828FDA-F909-382B-376E-50F9A17100AA}" dt="2024-03-25T20:30:47.497" v="3"/>
          <ac:picMkLst>
            <pc:docMk/>
            <pc:sldMk cId="2881980799" sldId="288"/>
            <ac:picMk id="88" creationId="{B4488595-1477-1C9B-8A0E-F599467E28E2}"/>
          </ac:picMkLst>
        </pc:picChg>
        <pc:picChg chg="mod">
          <ac:chgData name="Markel, Sarah (ACL)" userId="S::sarah.markel@acl.hhs.gov::934a4c8b-f354-416a-82a4-3ba6200b1911" providerId="AD" clId="Web-{16828FDA-F909-382B-376E-50F9A17100AA}" dt="2024-03-25T20:30:47.497" v="3"/>
          <ac:picMkLst>
            <pc:docMk/>
            <pc:sldMk cId="2881980799" sldId="288"/>
            <ac:picMk id="89" creationId="{A2C6DC98-6970-7D27-A8A0-6F150EFB014D}"/>
          </ac:picMkLst>
        </pc:picChg>
        <pc:picChg chg="mod">
          <ac:chgData name="Markel, Sarah (ACL)" userId="S::sarah.markel@acl.hhs.gov::934a4c8b-f354-416a-82a4-3ba6200b1911" providerId="AD" clId="Web-{16828FDA-F909-382B-376E-50F9A17100AA}" dt="2024-03-25T20:30:47.497" v="3"/>
          <ac:picMkLst>
            <pc:docMk/>
            <pc:sldMk cId="2881980799" sldId="288"/>
            <ac:picMk id="90" creationId="{5BB20C45-F4A9-C31D-2443-0546B338FF00}"/>
          </ac:picMkLst>
        </pc:picChg>
        <pc:picChg chg="mod">
          <ac:chgData name="Markel, Sarah (ACL)" userId="S::sarah.markel@acl.hhs.gov::934a4c8b-f354-416a-82a4-3ba6200b1911" providerId="AD" clId="Web-{16828FDA-F909-382B-376E-50F9A17100AA}" dt="2024-03-25T20:30:47.497" v="3"/>
          <ac:picMkLst>
            <pc:docMk/>
            <pc:sldMk cId="2881980799" sldId="288"/>
            <ac:picMk id="91" creationId="{196FC56B-5105-155F-BB8C-5352A23EF49C}"/>
          </ac:picMkLst>
        </pc:picChg>
        <pc:picChg chg="mod">
          <ac:chgData name="Markel, Sarah (ACL)" userId="S::sarah.markel@acl.hhs.gov::934a4c8b-f354-416a-82a4-3ba6200b1911" providerId="AD" clId="Web-{16828FDA-F909-382B-376E-50F9A17100AA}" dt="2024-03-25T20:30:47.497" v="3"/>
          <ac:picMkLst>
            <pc:docMk/>
            <pc:sldMk cId="2881980799" sldId="288"/>
            <ac:picMk id="92" creationId="{772478A3-8EA9-534C-3E67-BC78475E4604}"/>
          </ac:picMkLst>
        </pc:picChg>
        <pc:picChg chg="mod">
          <ac:chgData name="Markel, Sarah (ACL)" userId="S::sarah.markel@acl.hhs.gov::934a4c8b-f354-416a-82a4-3ba6200b1911" providerId="AD" clId="Web-{16828FDA-F909-382B-376E-50F9A17100AA}" dt="2024-03-25T20:30:47.497" v="3"/>
          <ac:picMkLst>
            <pc:docMk/>
            <pc:sldMk cId="2881980799" sldId="288"/>
            <ac:picMk id="93" creationId="{629158E9-CDBD-EB4E-2762-F1193A21AC45}"/>
          </ac:picMkLst>
        </pc:picChg>
        <pc:picChg chg="mod">
          <ac:chgData name="Markel, Sarah (ACL)" userId="S::sarah.markel@acl.hhs.gov::934a4c8b-f354-416a-82a4-3ba6200b1911" providerId="AD" clId="Web-{16828FDA-F909-382B-376E-50F9A17100AA}" dt="2024-03-25T20:30:47.497" v="3"/>
          <ac:picMkLst>
            <pc:docMk/>
            <pc:sldMk cId="2881980799" sldId="288"/>
            <ac:picMk id="94" creationId="{17D07B0B-846A-28F6-80B1-F52118DB71E7}"/>
          </ac:picMkLst>
        </pc:picChg>
        <pc:picChg chg="mod">
          <ac:chgData name="Markel, Sarah (ACL)" userId="S::sarah.markel@acl.hhs.gov::934a4c8b-f354-416a-82a4-3ba6200b1911" providerId="AD" clId="Web-{16828FDA-F909-382B-376E-50F9A17100AA}" dt="2024-03-25T20:30:47.497" v="3"/>
          <ac:picMkLst>
            <pc:docMk/>
            <pc:sldMk cId="2881980799" sldId="288"/>
            <ac:picMk id="95" creationId="{72651AC5-E0D4-A7DA-3908-72FC0D52B421}"/>
          </ac:picMkLst>
        </pc:picChg>
        <pc:picChg chg="mod">
          <ac:chgData name="Markel, Sarah (ACL)" userId="S::sarah.markel@acl.hhs.gov::934a4c8b-f354-416a-82a4-3ba6200b1911" providerId="AD" clId="Web-{16828FDA-F909-382B-376E-50F9A17100AA}" dt="2024-03-25T20:30:47.497" v="3"/>
          <ac:picMkLst>
            <pc:docMk/>
            <pc:sldMk cId="2881980799" sldId="288"/>
            <ac:picMk id="96" creationId="{3A307C8E-C114-C6DF-3EB4-C41F3919D893}"/>
          </ac:picMkLst>
        </pc:picChg>
        <pc:picChg chg="mod">
          <ac:chgData name="Markel, Sarah (ACL)" userId="S::sarah.markel@acl.hhs.gov::934a4c8b-f354-416a-82a4-3ba6200b1911" providerId="AD" clId="Web-{16828FDA-F909-382B-376E-50F9A17100AA}" dt="2024-03-25T20:30:47.497" v="3"/>
          <ac:picMkLst>
            <pc:docMk/>
            <pc:sldMk cId="2881980799" sldId="288"/>
            <ac:picMk id="97" creationId="{2BAC05F4-9616-8645-5DA7-4463BDD302A0}"/>
          </ac:picMkLst>
        </pc:picChg>
        <pc:picChg chg="mod">
          <ac:chgData name="Markel, Sarah (ACL)" userId="S::sarah.markel@acl.hhs.gov::934a4c8b-f354-416a-82a4-3ba6200b1911" providerId="AD" clId="Web-{16828FDA-F909-382B-376E-50F9A17100AA}" dt="2024-03-25T20:30:47.497" v="3"/>
          <ac:picMkLst>
            <pc:docMk/>
            <pc:sldMk cId="2881980799" sldId="288"/>
            <ac:picMk id="98" creationId="{EC557112-C782-E991-86E2-2DC903A80C96}"/>
          </ac:picMkLst>
        </pc:picChg>
        <pc:picChg chg="mod">
          <ac:chgData name="Markel, Sarah (ACL)" userId="S::sarah.markel@acl.hhs.gov::934a4c8b-f354-416a-82a4-3ba6200b1911" providerId="AD" clId="Web-{16828FDA-F909-382B-376E-50F9A17100AA}" dt="2024-03-25T20:30:47.497" v="3"/>
          <ac:picMkLst>
            <pc:docMk/>
            <pc:sldMk cId="2881980799" sldId="288"/>
            <ac:picMk id="99" creationId="{42B410D5-EC5E-4C05-A72F-5B41A71CE451}"/>
          </ac:picMkLst>
        </pc:picChg>
        <pc:picChg chg="mod">
          <ac:chgData name="Markel, Sarah (ACL)" userId="S::sarah.markel@acl.hhs.gov::934a4c8b-f354-416a-82a4-3ba6200b1911" providerId="AD" clId="Web-{16828FDA-F909-382B-376E-50F9A17100AA}" dt="2024-03-25T20:30:47.497" v="3"/>
          <ac:picMkLst>
            <pc:docMk/>
            <pc:sldMk cId="2881980799" sldId="288"/>
            <ac:picMk id="100" creationId="{726BA5AD-CC1B-827B-1A41-DF8C429E526B}"/>
          </ac:picMkLst>
        </pc:picChg>
        <pc:picChg chg="mod">
          <ac:chgData name="Markel, Sarah (ACL)" userId="S::sarah.markel@acl.hhs.gov::934a4c8b-f354-416a-82a4-3ba6200b1911" providerId="AD" clId="Web-{16828FDA-F909-382B-376E-50F9A17100AA}" dt="2024-03-25T20:30:47.497" v="3"/>
          <ac:picMkLst>
            <pc:docMk/>
            <pc:sldMk cId="2881980799" sldId="288"/>
            <ac:picMk id="101" creationId="{01790F90-F929-DC67-4D36-A2C02C71B0A8}"/>
          </ac:picMkLst>
        </pc:picChg>
        <pc:picChg chg="mod">
          <ac:chgData name="Markel, Sarah (ACL)" userId="S::sarah.markel@acl.hhs.gov::934a4c8b-f354-416a-82a4-3ba6200b1911" providerId="AD" clId="Web-{16828FDA-F909-382B-376E-50F9A17100AA}" dt="2024-03-25T20:30:47.497" v="3"/>
          <ac:picMkLst>
            <pc:docMk/>
            <pc:sldMk cId="2881980799" sldId="288"/>
            <ac:picMk id="102" creationId="{B1C6E624-BD61-E7A7-AF0A-DD4D3A56B5F3}"/>
          </ac:picMkLst>
        </pc:picChg>
        <pc:picChg chg="mod">
          <ac:chgData name="Markel, Sarah (ACL)" userId="S::sarah.markel@acl.hhs.gov::934a4c8b-f354-416a-82a4-3ba6200b1911" providerId="AD" clId="Web-{16828FDA-F909-382B-376E-50F9A17100AA}" dt="2024-03-25T20:30:47.497" v="3"/>
          <ac:picMkLst>
            <pc:docMk/>
            <pc:sldMk cId="2881980799" sldId="288"/>
            <ac:picMk id="103" creationId="{0995B278-C98E-C2E3-D412-C091BF9952E2}"/>
          </ac:picMkLst>
        </pc:picChg>
        <pc:picChg chg="mod">
          <ac:chgData name="Markel, Sarah (ACL)" userId="S::sarah.markel@acl.hhs.gov::934a4c8b-f354-416a-82a4-3ba6200b1911" providerId="AD" clId="Web-{16828FDA-F909-382B-376E-50F9A17100AA}" dt="2024-03-25T20:30:47.497" v="3"/>
          <ac:picMkLst>
            <pc:docMk/>
            <pc:sldMk cId="2881980799" sldId="288"/>
            <ac:picMk id="104" creationId="{F1713EAB-E806-D3E9-9EF3-6EFF44368CD8}"/>
          </ac:picMkLst>
        </pc:picChg>
        <pc:picChg chg="mod">
          <ac:chgData name="Markel, Sarah (ACL)" userId="S::sarah.markel@acl.hhs.gov::934a4c8b-f354-416a-82a4-3ba6200b1911" providerId="AD" clId="Web-{16828FDA-F909-382B-376E-50F9A17100AA}" dt="2024-03-25T20:30:47.497" v="3"/>
          <ac:picMkLst>
            <pc:docMk/>
            <pc:sldMk cId="2881980799" sldId="288"/>
            <ac:picMk id="105" creationId="{EB0377AD-AF46-FCFC-0335-42B814FE79F9}"/>
          </ac:picMkLst>
        </pc:picChg>
        <pc:picChg chg="mod">
          <ac:chgData name="Markel, Sarah (ACL)" userId="S::sarah.markel@acl.hhs.gov::934a4c8b-f354-416a-82a4-3ba6200b1911" providerId="AD" clId="Web-{16828FDA-F909-382B-376E-50F9A17100AA}" dt="2024-03-25T20:30:47.497" v="3"/>
          <ac:picMkLst>
            <pc:docMk/>
            <pc:sldMk cId="2881980799" sldId="288"/>
            <ac:picMk id="106" creationId="{6FF8EA97-B65A-19FC-0396-03129BB73451}"/>
          </ac:picMkLst>
        </pc:picChg>
        <pc:picChg chg="mod">
          <ac:chgData name="Markel, Sarah (ACL)" userId="S::sarah.markel@acl.hhs.gov::934a4c8b-f354-416a-82a4-3ba6200b1911" providerId="AD" clId="Web-{16828FDA-F909-382B-376E-50F9A17100AA}" dt="2024-03-25T20:30:47.497" v="3"/>
          <ac:picMkLst>
            <pc:docMk/>
            <pc:sldMk cId="2881980799" sldId="288"/>
            <ac:picMk id="107" creationId="{2EFFEBCA-02D2-8649-7380-06885283C66A}"/>
          </ac:picMkLst>
        </pc:picChg>
        <pc:picChg chg="mod">
          <ac:chgData name="Markel, Sarah (ACL)" userId="S::sarah.markel@acl.hhs.gov::934a4c8b-f354-416a-82a4-3ba6200b1911" providerId="AD" clId="Web-{16828FDA-F909-382B-376E-50F9A17100AA}" dt="2024-03-25T20:30:47.497" v="3"/>
          <ac:picMkLst>
            <pc:docMk/>
            <pc:sldMk cId="2881980799" sldId="288"/>
            <ac:picMk id="108" creationId="{BE3B811F-DC40-C7F1-C631-5B5EC2E69A32}"/>
          </ac:picMkLst>
        </pc:picChg>
        <pc:picChg chg="mod">
          <ac:chgData name="Markel, Sarah (ACL)" userId="S::sarah.markel@acl.hhs.gov::934a4c8b-f354-416a-82a4-3ba6200b1911" providerId="AD" clId="Web-{16828FDA-F909-382B-376E-50F9A17100AA}" dt="2024-03-25T20:30:47.497" v="3"/>
          <ac:picMkLst>
            <pc:docMk/>
            <pc:sldMk cId="2881980799" sldId="288"/>
            <ac:picMk id="109" creationId="{61074726-2C4F-5CC0-DB75-97783B3CEDAF}"/>
          </ac:picMkLst>
        </pc:picChg>
        <pc:picChg chg="mod">
          <ac:chgData name="Markel, Sarah (ACL)" userId="S::sarah.markel@acl.hhs.gov::934a4c8b-f354-416a-82a4-3ba6200b1911" providerId="AD" clId="Web-{16828FDA-F909-382B-376E-50F9A17100AA}" dt="2024-03-25T20:30:47.497" v="3"/>
          <ac:picMkLst>
            <pc:docMk/>
            <pc:sldMk cId="2881980799" sldId="288"/>
            <ac:picMk id="110" creationId="{EAF1C1FA-D5E1-090A-1455-54A87B989C8E}"/>
          </ac:picMkLst>
        </pc:picChg>
        <pc:picChg chg="mod">
          <ac:chgData name="Markel, Sarah (ACL)" userId="S::sarah.markel@acl.hhs.gov::934a4c8b-f354-416a-82a4-3ba6200b1911" providerId="AD" clId="Web-{16828FDA-F909-382B-376E-50F9A17100AA}" dt="2024-03-25T20:30:47.497" v="3"/>
          <ac:picMkLst>
            <pc:docMk/>
            <pc:sldMk cId="2881980799" sldId="288"/>
            <ac:picMk id="111" creationId="{40EF6056-0098-AB85-31BD-CD4893D0090B}"/>
          </ac:picMkLst>
        </pc:picChg>
        <pc:picChg chg="mod">
          <ac:chgData name="Markel, Sarah (ACL)" userId="S::sarah.markel@acl.hhs.gov::934a4c8b-f354-416a-82a4-3ba6200b1911" providerId="AD" clId="Web-{16828FDA-F909-382B-376E-50F9A17100AA}" dt="2024-03-25T20:30:47.497" v="3"/>
          <ac:picMkLst>
            <pc:docMk/>
            <pc:sldMk cId="2881980799" sldId="288"/>
            <ac:picMk id="112" creationId="{8E24389D-54C0-7C7A-45A2-0EA10F97DB96}"/>
          </ac:picMkLst>
        </pc:picChg>
        <pc:picChg chg="mod">
          <ac:chgData name="Markel, Sarah (ACL)" userId="S::sarah.markel@acl.hhs.gov::934a4c8b-f354-416a-82a4-3ba6200b1911" providerId="AD" clId="Web-{16828FDA-F909-382B-376E-50F9A17100AA}" dt="2024-03-25T20:30:47.497" v="3"/>
          <ac:picMkLst>
            <pc:docMk/>
            <pc:sldMk cId="2881980799" sldId="288"/>
            <ac:picMk id="113" creationId="{2B89C76C-7560-998B-3AD4-EE164617B74F}"/>
          </ac:picMkLst>
        </pc:picChg>
        <pc:picChg chg="mod">
          <ac:chgData name="Markel, Sarah (ACL)" userId="S::sarah.markel@acl.hhs.gov::934a4c8b-f354-416a-82a4-3ba6200b1911" providerId="AD" clId="Web-{16828FDA-F909-382B-376E-50F9A17100AA}" dt="2024-03-25T20:30:47.497" v="3"/>
          <ac:picMkLst>
            <pc:docMk/>
            <pc:sldMk cId="2881980799" sldId="288"/>
            <ac:picMk id="114" creationId="{073E18B1-8641-5AF9-865F-89A1E6A221EE}"/>
          </ac:picMkLst>
        </pc:picChg>
        <pc:picChg chg="mod">
          <ac:chgData name="Markel, Sarah (ACL)" userId="S::sarah.markel@acl.hhs.gov::934a4c8b-f354-416a-82a4-3ba6200b1911" providerId="AD" clId="Web-{16828FDA-F909-382B-376E-50F9A17100AA}" dt="2024-03-25T20:30:47.497" v="3"/>
          <ac:picMkLst>
            <pc:docMk/>
            <pc:sldMk cId="2881980799" sldId="288"/>
            <ac:picMk id="115" creationId="{3DC0CB8C-3401-6FF3-3BE8-96BC418D1813}"/>
          </ac:picMkLst>
        </pc:picChg>
        <pc:picChg chg="mod">
          <ac:chgData name="Markel, Sarah (ACL)" userId="S::sarah.markel@acl.hhs.gov::934a4c8b-f354-416a-82a4-3ba6200b1911" providerId="AD" clId="Web-{16828FDA-F909-382B-376E-50F9A17100AA}" dt="2024-03-25T20:30:47.497" v="3"/>
          <ac:picMkLst>
            <pc:docMk/>
            <pc:sldMk cId="2881980799" sldId="288"/>
            <ac:picMk id="116" creationId="{B2834A29-475B-8260-E2D3-150265226348}"/>
          </ac:picMkLst>
        </pc:picChg>
        <pc:picChg chg="mod">
          <ac:chgData name="Markel, Sarah (ACL)" userId="S::sarah.markel@acl.hhs.gov::934a4c8b-f354-416a-82a4-3ba6200b1911" providerId="AD" clId="Web-{16828FDA-F909-382B-376E-50F9A17100AA}" dt="2024-03-25T20:30:47.497" v="3"/>
          <ac:picMkLst>
            <pc:docMk/>
            <pc:sldMk cId="2881980799" sldId="288"/>
            <ac:picMk id="117" creationId="{A9FE77DC-7610-7092-946C-C446044AED42}"/>
          </ac:picMkLst>
        </pc:picChg>
        <pc:picChg chg="mod">
          <ac:chgData name="Markel, Sarah (ACL)" userId="S::sarah.markel@acl.hhs.gov::934a4c8b-f354-416a-82a4-3ba6200b1911" providerId="AD" clId="Web-{16828FDA-F909-382B-376E-50F9A17100AA}" dt="2024-03-25T20:30:47.497" v="3"/>
          <ac:picMkLst>
            <pc:docMk/>
            <pc:sldMk cId="2881980799" sldId="288"/>
            <ac:picMk id="118" creationId="{80CC1379-F0F2-DC89-229D-356689063FDF}"/>
          </ac:picMkLst>
        </pc:picChg>
        <pc:picChg chg="mod">
          <ac:chgData name="Markel, Sarah (ACL)" userId="S::sarah.markel@acl.hhs.gov::934a4c8b-f354-416a-82a4-3ba6200b1911" providerId="AD" clId="Web-{16828FDA-F909-382B-376E-50F9A17100AA}" dt="2024-03-25T20:30:47.497" v="3"/>
          <ac:picMkLst>
            <pc:docMk/>
            <pc:sldMk cId="2881980799" sldId="288"/>
            <ac:picMk id="119" creationId="{0655A160-A02E-786B-772D-2F6590159200}"/>
          </ac:picMkLst>
        </pc:picChg>
        <pc:picChg chg="mod">
          <ac:chgData name="Markel, Sarah (ACL)" userId="S::sarah.markel@acl.hhs.gov::934a4c8b-f354-416a-82a4-3ba6200b1911" providerId="AD" clId="Web-{16828FDA-F909-382B-376E-50F9A17100AA}" dt="2024-03-25T20:30:47.497" v="3"/>
          <ac:picMkLst>
            <pc:docMk/>
            <pc:sldMk cId="2881980799" sldId="288"/>
            <ac:picMk id="120" creationId="{D14D9256-25A1-D92A-7D45-886F19AD24A2}"/>
          </ac:picMkLst>
        </pc:picChg>
        <pc:picChg chg="mod">
          <ac:chgData name="Markel, Sarah (ACL)" userId="S::sarah.markel@acl.hhs.gov::934a4c8b-f354-416a-82a4-3ba6200b1911" providerId="AD" clId="Web-{16828FDA-F909-382B-376E-50F9A17100AA}" dt="2024-03-25T20:30:47.497" v="3"/>
          <ac:picMkLst>
            <pc:docMk/>
            <pc:sldMk cId="2881980799" sldId="288"/>
            <ac:picMk id="121" creationId="{4A41EDD8-ED1C-F8A9-2302-876B5F631937}"/>
          </ac:picMkLst>
        </pc:picChg>
        <pc:picChg chg="mod">
          <ac:chgData name="Markel, Sarah (ACL)" userId="S::sarah.markel@acl.hhs.gov::934a4c8b-f354-416a-82a4-3ba6200b1911" providerId="AD" clId="Web-{16828FDA-F909-382B-376E-50F9A17100AA}" dt="2024-03-25T20:30:47.497" v="3"/>
          <ac:picMkLst>
            <pc:docMk/>
            <pc:sldMk cId="2881980799" sldId="288"/>
            <ac:picMk id="122" creationId="{3C43D90B-98FF-45F3-0E50-0D0B86C350BE}"/>
          </ac:picMkLst>
        </pc:picChg>
        <pc:picChg chg="mod">
          <ac:chgData name="Markel, Sarah (ACL)" userId="S::sarah.markel@acl.hhs.gov::934a4c8b-f354-416a-82a4-3ba6200b1911" providerId="AD" clId="Web-{16828FDA-F909-382B-376E-50F9A17100AA}" dt="2024-03-25T20:30:47.497" v="3"/>
          <ac:picMkLst>
            <pc:docMk/>
            <pc:sldMk cId="2881980799" sldId="288"/>
            <ac:picMk id="123" creationId="{94E561A4-FD27-A8AE-C7C0-F9AA105B2680}"/>
          </ac:picMkLst>
        </pc:picChg>
        <pc:picChg chg="mod">
          <ac:chgData name="Markel, Sarah (ACL)" userId="S::sarah.markel@acl.hhs.gov::934a4c8b-f354-416a-82a4-3ba6200b1911" providerId="AD" clId="Web-{16828FDA-F909-382B-376E-50F9A17100AA}" dt="2024-03-25T20:30:47.497" v="3"/>
          <ac:picMkLst>
            <pc:docMk/>
            <pc:sldMk cId="2881980799" sldId="288"/>
            <ac:picMk id="124" creationId="{A66563A9-713D-A9C5-65F8-A2ED0BA4D021}"/>
          </ac:picMkLst>
        </pc:picChg>
        <pc:picChg chg="mod">
          <ac:chgData name="Markel, Sarah (ACL)" userId="S::sarah.markel@acl.hhs.gov::934a4c8b-f354-416a-82a4-3ba6200b1911" providerId="AD" clId="Web-{16828FDA-F909-382B-376E-50F9A17100AA}" dt="2024-03-25T20:30:47.497" v="3"/>
          <ac:picMkLst>
            <pc:docMk/>
            <pc:sldMk cId="2881980799" sldId="288"/>
            <ac:picMk id="125" creationId="{AD7343F6-0AAA-044F-1A34-205792B89C88}"/>
          </ac:picMkLst>
        </pc:picChg>
        <pc:picChg chg="mod">
          <ac:chgData name="Markel, Sarah (ACL)" userId="S::sarah.markel@acl.hhs.gov::934a4c8b-f354-416a-82a4-3ba6200b1911" providerId="AD" clId="Web-{16828FDA-F909-382B-376E-50F9A17100AA}" dt="2024-03-25T20:30:47.497" v="3"/>
          <ac:picMkLst>
            <pc:docMk/>
            <pc:sldMk cId="2881980799" sldId="288"/>
            <ac:picMk id="126" creationId="{BE6DD156-79E4-55F7-AD7E-57A72213C455}"/>
          </ac:picMkLst>
        </pc:picChg>
        <pc:picChg chg="mod">
          <ac:chgData name="Markel, Sarah (ACL)" userId="S::sarah.markel@acl.hhs.gov::934a4c8b-f354-416a-82a4-3ba6200b1911" providerId="AD" clId="Web-{16828FDA-F909-382B-376E-50F9A17100AA}" dt="2024-03-25T20:30:47.497" v="3"/>
          <ac:picMkLst>
            <pc:docMk/>
            <pc:sldMk cId="2881980799" sldId="288"/>
            <ac:picMk id="127" creationId="{AA2E96DF-49BF-EDCE-7968-74ED8E3E1B88}"/>
          </ac:picMkLst>
        </pc:picChg>
        <pc:picChg chg="mod">
          <ac:chgData name="Markel, Sarah (ACL)" userId="S::sarah.markel@acl.hhs.gov::934a4c8b-f354-416a-82a4-3ba6200b1911" providerId="AD" clId="Web-{16828FDA-F909-382B-376E-50F9A17100AA}" dt="2024-03-25T20:30:47.497" v="3"/>
          <ac:picMkLst>
            <pc:docMk/>
            <pc:sldMk cId="2881980799" sldId="288"/>
            <ac:picMk id="128" creationId="{A5F0A3CB-1926-AEE7-348E-FC1BB46860D0}"/>
          </ac:picMkLst>
        </pc:picChg>
        <pc:picChg chg="mod">
          <ac:chgData name="Markel, Sarah (ACL)" userId="S::sarah.markel@acl.hhs.gov::934a4c8b-f354-416a-82a4-3ba6200b1911" providerId="AD" clId="Web-{16828FDA-F909-382B-376E-50F9A17100AA}" dt="2024-03-25T20:30:47.497" v="3"/>
          <ac:picMkLst>
            <pc:docMk/>
            <pc:sldMk cId="2881980799" sldId="288"/>
            <ac:picMk id="129" creationId="{46F7AA1A-1586-1AC1-40DD-ACD66AB9B26A}"/>
          </ac:picMkLst>
        </pc:picChg>
        <pc:picChg chg="mod">
          <ac:chgData name="Markel, Sarah (ACL)" userId="S::sarah.markel@acl.hhs.gov::934a4c8b-f354-416a-82a4-3ba6200b1911" providerId="AD" clId="Web-{16828FDA-F909-382B-376E-50F9A17100AA}" dt="2024-03-25T20:30:47.497" v="3"/>
          <ac:picMkLst>
            <pc:docMk/>
            <pc:sldMk cId="2881980799" sldId="288"/>
            <ac:picMk id="130" creationId="{15923AA7-9C2B-7616-111C-0CDE10196948}"/>
          </ac:picMkLst>
        </pc:picChg>
        <pc:picChg chg="mod">
          <ac:chgData name="Markel, Sarah (ACL)" userId="S::sarah.markel@acl.hhs.gov::934a4c8b-f354-416a-82a4-3ba6200b1911" providerId="AD" clId="Web-{16828FDA-F909-382B-376E-50F9A17100AA}" dt="2024-03-25T20:30:47.497" v="3"/>
          <ac:picMkLst>
            <pc:docMk/>
            <pc:sldMk cId="2881980799" sldId="288"/>
            <ac:picMk id="131" creationId="{0E2FC7EE-8648-BCBE-4D2E-9956D4F993FB}"/>
          </ac:picMkLst>
        </pc:picChg>
        <pc:picChg chg="mod">
          <ac:chgData name="Markel, Sarah (ACL)" userId="S::sarah.markel@acl.hhs.gov::934a4c8b-f354-416a-82a4-3ba6200b1911" providerId="AD" clId="Web-{16828FDA-F909-382B-376E-50F9A17100AA}" dt="2024-03-25T20:30:47.497" v="3"/>
          <ac:picMkLst>
            <pc:docMk/>
            <pc:sldMk cId="2881980799" sldId="288"/>
            <ac:picMk id="132" creationId="{216749C6-E8E7-B2BF-8B8F-8FB2D4B04EB1}"/>
          </ac:picMkLst>
        </pc:picChg>
        <pc:picChg chg="mod">
          <ac:chgData name="Markel, Sarah (ACL)" userId="S::sarah.markel@acl.hhs.gov::934a4c8b-f354-416a-82a4-3ba6200b1911" providerId="AD" clId="Web-{16828FDA-F909-382B-376E-50F9A17100AA}" dt="2024-03-25T20:30:47.497" v="3"/>
          <ac:picMkLst>
            <pc:docMk/>
            <pc:sldMk cId="2881980799" sldId="288"/>
            <ac:picMk id="133" creationId="{221B0BDF-CCD7-64F2-0E5C-4BB92A0BCF51}"/>
          </ac:picMkLst>
        </pc:picChg>
        <pc:picChg chg="mod">
          <ac:chgData name="Markel, Sarah (ACL)" userId="S::sarah.markel@acl.hhs.gov::934a4c8b-f354-416a-82a4-3ba6200b1911" providerId="AD" clId="Web-{16828FDA-F909-382B-376E-50F9A17100AA}" dt="2024-03-25T20:30:47.497" v="3"/>
          <ac:picMkLst>
            <pc:docMk/>
            <pc:sldMk cId="2881980799" sldId="288"/>
            <ac:picMk id="134" creationId="{C3E12D19-6B05-F0BA-FFF7-4C2111FB7046}"/>
          </ac:picMkLst>
        </pc:picChg>
        <pc:picChg chg="mod">
          <ac:chgData name="Markel, Sarah (ACL)" userId="S::sarah.markel@acl.hhs.gov::934a4c8b-f354-416a-82a4-3ba6200b1911" providerId="AD" clId="Web-{16828FDA-F909-382B-376E-50F9A17100AA}" dt="2024-03-25T20:30:47.497" v="3"/>
          <ac:picMkLst>
            <pc:docMk/>
            <pc:sldMk cId="2881980799" sldId="288"/>
            <ac:picMk id="135" creationId="{C9D0E1B1-815F-1455-8A4A-3CA590A30792}"/>
          </ac:picMkLst>
        </pc:picChg>
        <pc:picChg chg="mod">
          <ac:chgData name="Markel, Sarah (ACL)" userId="S::sarah.markel@acl.hhs.gov::934a4c8b-f354-416a-82a4-3ba6200b1911" providerId="AD" clId="Web-{16828FDA-F909-382B-376E-50F9A17100AA}" dt="2024-03-25T20:30:47.497" v="3"/>
          <ac:picMkLst>
            <pc:docMk/>
            <pc:sldMk cId="2881980799" sldId="288"/>
            <ac:picMk id="136" creationId="{72BC2830-CEAC-B5EF-69D7-51BB8A03BE96}"/>
          </ac:picMkLst>
        </pc:picChg>
        <pc:picChg chg="mod">
          <ac:chgData name="Markel, Sarah (ACL)" userId="S::sarah.markel@acl.hhs.gov::934a4c8b-f354-416a-82a4-3ba6200b1911" providerId="AD" clId="Web-{16828FDA-F909-382B-376E-50F9A17100AA}" dt="2024-03-25T20:30:47.497" v="3"/>
          <ac:picMkLst>
            <pc:docMk/>
            <pc:sldMk cId="2881980799" sldId="288"/>
            <ac:picMk id="137" creationId="{514707C5-807E-600A-4C68-2D152E4F7D2F}"/>
          </ac:picMkLst>
        </pc:picChg>
        <pc:picChg chg="mod">
          <ac:chgData name="Markel, Sarah (ACL)" userId="S::sarah.markel@acl.hhs.gov::934a4c8b-f354-416a-82a4-3ba6200b1911" providerId="AD" clId="Web-{16828FDA-F909-382B-376E-50F9A17100AA}" dt="2024-03-25T20:30:47.497" v="3"/>
          <ac:picMkLst>
            <pc:docMk/>
            <pc:sldMk cId="2881980799" sldId="288"/>
            <ac:picMk id="138" creationId="{2811DAA5-DA6E-9616-032C-36D0406D47D4}"/>
          </ac:picMkLst>
        </pc:picChg>
        <pc:picChg chg="mod">
          <ac:chgData name="Markel, Sarah (ACL)" userId="S::sarah.markel@acl.hhs.gov::934a4c8b-f354-416a-82a4-3ba6200b1911" providerId="AD" clId="Web-{16828FDA-F909-382B-376E-50F9A17100AA}" dt="2024-03-25T20:30:47.497" v="3"/>
          <ac:picMkLst>
            <pc:docMk/>
            <pc:sldMk cId="2881980799" sldId="288"/>
            <ac:picMk id="139" creationId="{E394E762-AB5F-9217-718E-BD0FCD5D21BD}"/>
          </ac:picMkLst>
        </pc:picChg>
        <pc:picChg chg="mod">
          <ac:chgData name="Markel, Sarah (ACL)" userId="S::sarah.markel@acl.hhs.gov::934a4c8b-f354-416a-82a4-3ba6200b1911" providerId="AD" clId="Web-{16828FDA-F909-382B-376E-50F9A17100AA}" dt="2024-03-25T20:30:47.497" v="3"/>
          <ac:picMkLst>
            <pc:docMk/>
            <pc:sldMk cId="2881980799" sldId="288"/>
            <ac:picMk id="140" creationId="{0470BF12-F9F6-202F-39E7-8B0B7DDA6789}"/>
          </ac:picMkLst>
        </pc:picChg>
      </pc:sldChg>
      <pc:sldChg chg="modSp">
        <pc:chgData name="Markel, Sarah (ACL)" userId="S::sarah.markel@acl.hhs.gov::934a4c8b-f354-416a-82a4-3ba6200b1911" providerId="AD" clId="Web-{16828FDA-F909-382B-376E-50F9A17100AA}" dt="2024-03-25T20:30:47.497" v="3"/>
        <pc:sldMkLst>
          <pc:docMk/>
          <pc:sldMk cId="1033583172" sldId="289"/>
        </pc:sldMkLst>
        <pc:picChg chg="mod">
          <ac:chgData name="Markel, Sarah (ACL)" userId="S::sarah.markel@acl.hhs.gov::934a4c8b-f354-416a-82a4-3ba6200b1911" providerId="AD" clId="Web-{16828FDA-F909-382B-376E-50F9A17100AA}" dt="2024-03-25T20:30:47.497" v="3"/>
          <ac:picMkLst>
            <pc:docMk/>
            <pc:sldMk cId="1033583172" sldId="289"/>
            <ac:picMk id="6" creationId="{D0BFF879-D1E0-C3DE-0888-92994FC7F953}"/>
          </ac:picMkLst>
        </pc:picChg>
        <pc:picChg chg="mod">
          <ac:chgData name="Markel, Sarah (ACL)" userId="S::sarah.markel@acl.hhs.gov::934a4c8b-f354-416a-82a4-3ba6200b1911" providerId="AD" clId="Web-{16828FDA-F909-382B-376E-50F9A17100AA}" dt="2024-03-25T20:30:47.497" v="3"/>
          <ac:picMkLst>
            <pc:docMk/>
            <pc:sldMk cId="1033583172" sldId="289"/>
            <ac:picMk id="8" creationId="{C67DAD69-AD88-8844-3DB3-E0A31D90611C}"/>
          </ac:picMkLst>
        </pc:picChg>
        <pc:picChg chg="mod">
          <ac:chgData name="Markel, Sarah (ACL)" userId="S::sarah.markel@acl.hhs.gov::934a4c8b-f354-416a-82a4-3ba6200b1911" providerId="AD" clId="Web-{16828FDA-F909-382B-376E-50F9A17100AA}" dt="2024-03-25T20:30:47.497" v="3"/>
          <ac:picMkLst>
            <pc:docMk/>
            <pc:sldMk cId="1033583172" sldId="289"/>
            <ac:picMk id="9" creationId="{C92CCB1B-6D42-65DB-2ED0-10ADF187DEA3}"/>
          </ac:picMkLst>
        </pc:picChg>
        <pc:picChg chg="mod">
          <ac:chgData name="Markel, Sarah (ACL)" userId="S::sarah.markel@acl.hhs.gov::934a4c8b-f354-416a-82a4-3ba6200b1911" providerId="AD" clId="Web-{16828FDA-F909-382B-376E-50F9A17100AA}" dt="2024-03-25T20:30:47.497" v="3"/>
          <ac:picMkLst>
            <pc:docMk/>
            <pc:sldMk cId="1033583172" sldId="289"/>
            <ac:picMk id="10" creationId="{3B0140DF-C980-D2DE-722A-839AF07E0C61}"/>
          </ac:picMkLst>
        </pc:picChg>
        <pc:picChg chg="mod">
          <ac:chgData name="Markel, Sarah (ACL)" userId="S::sarah.markel@acl.hhs.gov::934a4c8b-f354-416a-82a4-3ba6200b1911" providerId="AD" clId="Web-{16828FDA-F909-382B-376E-50F9A17100AA}" dt="2024-03-25T20:30:47.497" v="3"/>
          <ac:picMkLst>
            <pc:docMk/>
            <pc:sldMk cId="1033583172" sldId="289"/>
            <ac:picMk id="11" creationId="{A65D40C2-D139-0AD2-0383-63B5F54E7E1C}"/>
          </ac:picMkLst>
        </pc:picChg>
        <pc:picChg chg="mod">
          <ac:chgData name="Markel, Sarah (ACL)" userId="S::sarah.markel@acl.hhs.gov::934a4c8b-f354-416a-82a4-3ba6200b1911" providerId="AD" clId="Web-{16828FDA-F909-382B-376E-50F9A17100AA}" dt="2024-03-25T20:30:47.497" v="3"/>
          <ac:picMkLst>
            <pc:docMk/>
            <pc:sldMk cId="1033583172" sldId="289"/>
            <ac:picMk id="12" creationId="{5C2705A2-9EF0-2608-DBF4-09164136AD94}"/>
          </ac:picMkLst>
        </pc:picChg>
        <pc:picChg chg="mod">
          <ac:chgData name="Markel, Sarah (ACL)" userId="S::sarah.markel@acl.hhs.gov::934a4c8b-f354-416a-82a4-3ba6200b1911" providerId="AD" clId="Web-{16828FDA-F909-382B-376E-50F9A17100AA}" dt="2024-03-25T20:30:47.497" v="3"/>
          <ac:picMkLst>
            <pc:docMk/>
            <pc:sldMk cId="1033583172" sldId="289"/>
            <ac:picMk id="13" creationId="{D1F95198-1089-C246-DDC3-49BFF046F79C}"/>
          </ac:picMkLst>
        </pc:picChg>
        <pc:picChg chg="mod">
          <ac:chgData name="Markel, Sarah (ACL)" userId="S::sarah.markel@acl.hhs.gov::934a4c8b-f354-416a-82a4-3ba6200b1911" providerId="AD" clId="Web-{16828FDA-F909-382B-376E-50F9A17100AA}" dt="2024-03-25T20:30:47.497" v="3"/>
          <ac:picMkLst>
            <pc:docMk/>
            <pc:sldMk cId="1033583172" sldId="289"/>
            <ac:picMk id="14" creationId="{D1A6FF13-795A-6C99-4DF8-547414FBE649}"/>
          </ac:picMkLst>
        </pc:picChg>
        <pc:picChg chg="mod">
          <ac:chgData name="Markel, Sarah (ACL)" userId="S::sarah.markel@acl.hhs.gov::934a4c8b-f354-416a-82a4-3ba6200b1911" providerId="AD" clId="Web-{16828FDA-F909-382B-376E-50F9A17100AA}" dt="2024-03-25T20:30:47.497" v="3"/>
          <ac:picMkLst>
            <pc:docMk/>
            <pc:sldMk cId="1033583172" sldId="289"/>
            <ac:picMk id="15" creationId="{888B64AD-317C-1A97-825A-A5C0F167F9D6}"/>
          </ac:picMkLst>
        </pc:picChg>
        <pc:picChg chg="mod">
          <ac:chgData name="Markel, Sarah (ACL)" userId="S::sarah.markel@acl.hhs.gov::934a4c8b-f354-416a-82a4-3ba6200b1911" providerId="AD" clId="Web-{16828FDA-F909-382B-376E-50F9A17100AA}" dt="2024-03-25T20:30:47.497" v="3"/>
          <ac:picMkLst>
            <pc:docMk/>
            <pc:sldMk cId="1033583172" sldId="289"/>
            <ac:picMk id="16" creationId="{0F1EFA3A-9BE9-33A8-8897-89D6E7368CC6}"/>
          </ac:picMkLst>
        </pc:picChg>
        <pc:picChg chg="mod">
          <ac:chgData name="Markel, Sarah (ACL)" userId="S::sarah.markel@acl.hhs.gov::934a4c8b-f354-416a-82a4-3ba6200b1911" providerId="AD" clId="Web-{16828FDA-F909-382B-376E-50F9A17100AA}" dt="2024-03-25T20:30:47.497" v="3"/>
          <ac:picMkLst>
            <pc:docMk/>
            <pc:sldMk cId="1033583172" sldId="289"/>
            <ac:picMk id="17" creationId="{D6ABC63F-89CF-C430-AFF5-8393C349242A}"/>
          </ac:picMkLst>
        </pc:picChg>
        <pc:picChg chg="mod">
          <ac:chgData name="Markel, Sarah (ACL)" userId="S::sarah.markel@acl.hhs.gov::934a4c8b-f354-416a-82a4-3ba6200b1911" providerId="AD" clId="Web-{16828FDA-F909-382B-376E-50F9A17100AA}" dt="2024-03-25T20:30:47.497" v="3"/>
          <ac:picMkLst>
            <pc:docMk/>
            <pc:sldMk cId="1033583172" sldId="289"/>
            <ac:picMk id="18" creationId="{6AAD7844-1DE9-8755-0B04-24B7DB918724}"/>
          </ac:picMkLst>
        </pc:picChg>
        <pc:picChg chg="mod">
          <ac:chgData name="Markel, Sarah (ACL)" userId="S::sarah.markel@acl.hhs.gov::934a4c8b-f354-416a-82a4-3ba6200b1911" providerId="AD" clId="Web-{16828FDA-F909-382B-376E-50F9A17100AA}" dt="2024-03-25T20:30:47.497" v="3"/>
          <ac:picMkLst>
            <pc:docMk/>
            <pc:sldMk cId="1033583172" sldId="289"/>
            <ac:picMk id="19" creationId="{75ACC917-8F39-F8EE-D6AB-1714EBA81535}"/>
          </ac:picMkLst>
        </pc:picChg>
        <pc:picChg chg="mod">
          <ac:chgData name="Markel, Sarah (ACL)" userId="S::sarah.markel@acl.hhs.gov::934a4c8b-f354-416a-82a4-3ba6200b1911" providerId="AD" clId="Web-{16828FDA-F909-382B-376E-50F9A17100AA}" dt="2024-03-25T20:30:47.497" v="3"/>
          <ac:picMkLst>
            <pc:docMk/>
            <pc:sldMk cId="1033583172" sldId="289"/>
            <ac:picMk id="20" creationId="{561DE35A-C96F-0789-87C1-C2BCEFB24FB1}"/>
          </ac:picMkLst>
        </pc:picChg>
        <pc:picChg chg="mod">
          <ac:chgData name="Markel, Sarah (ACL)" userId="S::sarah.markel@acl.hhs.gov::934a4c8b-f354-416a-82a4-3ba6200b1911" providerId="AD" clId="Web-{16828FDA-F909-382B-376E-50F9A17100AA}" dt="2024-03-25T20:30:47.497" v="3"/>
          <ac:picMkLst>
            <pc:docMk/>
            <pc:sldMk cId="1033583172" sldId="289"/>
            <ac:picMk id="21" creationId="{F403ECDA-E39A-16FB-0006-F63A12915A51}"/>
          </ac:picMkLst>
        </pc:picChg>
        <pc:picChg chg="mod">
          <ac:chgData name="Markel, Sarah (ACL)" userId="S::sarah.markel@acl.hhs.gov::934a4c8b-f354-416a-82a4-3ba6200b1911" providerId="AD" clId="Web-{16828FDA-F909-382B-376E-50F9A17100AA}" dt="2024-03-25T20:30:47.497" v="3"/>
          <ac:picMkLst>
            <pc:docMk/>
            <pc:sldMk cId="1033583172" sldId="289"/>
            <ac:picMk id="22" creationId="{97BAD7F6-CA0A-5770-6362-414DE174914D}"/>
          </ac:picMkLst>
        </pc:picChg>
        <pc:picChg chg="mod">
          <ac:chgData name="Markel, Sarah (ACL)" userId="S::sarah.markel@acl.hhs.gov::934a4c8b-f354-416a-82a4-3ba6200b1911" providerId="AD" clId="Web-{16828FDA-F909-382B-376E-50F9A17100AA}" dt="2024-03-25T20:30:47.497" v="3"/>
          <ac:picMkLst>
            <pc:docMk/>
            <pc:sldMk cId="1033583172" sldId="289"/>
            <ac:picMk id="23" creationId="{970D63EC-5678-9D05-F6A6-ECC72CF6218A}"/>
          </ac:picMkLst>
        </pc:picChg>
        <pc:picChg chg="mod">
          <ac:chgData name="Markel, Sarah (ACL)" userId="S::sarah.markel@acl.hhs.gov::934a4c8b-f354-416a-82a4-3ba6200b1911" providerId="AD" clId="Web-{16828FDA-F909-382B-376E-50F9A17100AA}" dt="2024-03-25T20:30:47.497" v="3"/>
          <ac:picMkLst>
            <pc:docMk/>
            <pc:sldMk cId="1033583172" sldId="289"/>
            <ac:picMk id="24" creationId="{95DE80F6-ABA1-A9D3-26C0-1AADA26ADC2A}"/>
          </ac:picMkLst>
        </pc:picChg>
        <pc:picChg chg="mod">
          <ac:chgData name="Markel, Sarah (ACL)" userId="S::sarah.markel@acl.hhs.gov::934a4c8b-f354-416a-82a4-3ba6200b1911" providerId="AD" clId="Web-{16828FDA-F909-382B-376E-50F9A17100AA}" dt="2024-03-25T20:30:47.497" v="3"/>
          <ac:picMkLst>
            <pc:docMk/>
            <pc:sldMk cId="1033583172" sldId="289"/>
            <ac:picMk id="25" creationId="{6651D401-A298-FADA-3388-A7ED05A835DA}"/>
          </ac:picMkLst>
        </pc:picChg>
        <pc:picChg chg="mod">
          <ac:chgData name="Markel, Sarah (ACL)" userId="S::sarah.markel@acl.hhs.gov::934a4c8b-f354-416a-82a4-3ba6200b1911" providerId="AD" clId="Web-{16828FDA-F909-382B-376E-50F9A17100AA}" dt="2024-03-25T20:30:47.497" v="3"/>
          <ac:picMkLst>
            <pc:docMk/>
            <pc:sldMk cId="1033583172" sldId="289"/>
            <ac:picMk id="26" creationId="{4E3C6EB7-FB96-57D3-2592-7926BB5203A7}"/>
          </ac:picMkLst>
        </pc:picChg>
        <pc:picChg chg="mod">
          <ac:chgData name="Markel, Sarah (ACL)" userId="S::sarah.markel@acl.hhs.gov::934a4c8b-f354-416a-82a4-3ba6200b1911" providerId="AD" clId="Web-{16828FDA-F909-382B-376E-50F9A17100AA}" dt="2024-03-25T20:30:47.497" v="3"/>
          <ac:picMkLst>
            <pc:docMk/>
            <pc:sldMk cId="1033583172" sldId="289"/>
            <ac:picMk id="27" creationId="{2DA506A9-766E-4AC2-9F13-59DDFD693348}"/>
          </ac:picMkLst>
        </pc:picChg>
        <pc:picChg chg="mod">
          <ac:chgData name="Markel, Sarah (ACL)" userId="S::sarah.markel@acl.hhs.gov::934a4c8b-f354-416a-82a4-3ba6200b1911" providerId="AD" clId="Web-{16828FDA-F909-382B-376E-50F9A17100AA}" dt="2024-03-25T20:30:47.497" v="3"/>
          <ac:picMkLst>
            <pc:docMk/>
            <pc:sldMk cId="1033583172" sldId="289"/>
            <ac:picMk id="28" creationId="{C9E53323-DC24-51AA-A8D7-0E026CD5F9DA}"/>
          </ac:picMkLst>
        </pc:picChg>
        <pc:picChg chg="mod">
          <ac:chgData name="Markel, Sarah (ACL)" userId="S::sarah.markel@acl.hhs.gov::934a4c8b-f354-416a-82a4-3ba6200b1911" providerId="AD" clId="Web-{16828FDA-F909-382B-376E-50F9A17100AA}" dt="2024-03-25T20:30:47.497" v="3"/>
          <ac:picMkLst>
            <pc:docMk/>
            <pc:sldMk cId="1033583172" sldId="289"/>
            <ac:picMk id="29" creationId="{D61C2B10-757D-09CC-1CCF-3B9418F92DF4}"/>
          </ac:picMkLst>
        </pc:picChg>
        <pc:picChg chg="mod">
          <ac:chgData name="Markel, Sarah (ACL)" userId="S::sarah.markel@acl.hhs.gov::934a4c8b-f354-416a-82a4-3ba6200b1911" providerId="AD" clId="Web-{16828FDA-F909-382B-376E-50F9A17100AA}" dt="2024-03-25T20:30:47.497" v="3"/>
          <ac:picMkLst>
            <pc:docMk/>
            <pc:sldMk cId="1033583172" sldId="289"/>
            <ac:picMk id="30" creationId="{218A7D46-DD1A-9DA6-30A5-F7958C0EC0B1}"/>
          </ac:picMkLst>
        </pc:picChg>
        <pc:picChg chg="mod">
          <ac:chgData name="Markel, Sarah (ACL)" userId="S::sarah.markel@acl.hhs.gov::934a4c8b-f354-416a-82a4-3ba6200b1911" providerId="AD" clId="Web-{16828FDA-F909-382B-376E-50F9A17100AA}" dt="2024-03-25T20:30:47.497" v="3"/>
          <ac:picMkLst>
            <pc:docMk/>
            <pc:sldMk cId="1033583172" sldId="289"/>
            <ac:picMk id="31" creationId="{33E2171F-2AA3-36F0-7665-372D6C9A40C4}"/>
          </ac:picMkLst>
        </pc:picChg>
        <pc:picChg chg="mod">
          <ac:chgData name="Markel, Sarah (ACL)" userId="S::sarah.markel@acl.hhs.gov::934a4c8b-f354-416a-82a4-3ba6200b1911" providerId="AD" clId="Web-{16828FDA-F909-382B-376E-50F9A17100AA}" dt="2024-03-25T20:30:47.497" v="3"/>
          <ac:picMkLst>
            <pc:docMk/>
            <pc:sldMk cId="1033583172" sldId="289"/>
            <ac:picMk id="32" creationId="{6DC03A9E-D29F-F2BE-8D91-275AE5A9F934}"/>
          </ac:picMkLst>
        </pc:picChg>
        <pc:picChg chg="mod">
          <ac:chgData name="Markel, Sarah (ACL)" userId="S::sarah.markel@acl.hhs.gov::934a4c8b-f354-416a-82a4-3ba6200b1911" providerId="AD" clId="Web-{16828FDA-F909-382B-376E-50F9A17100AA}" dt="2024-03-25T20:30:47.497" v="3"/>
          <ac:picMkLst>
            <pc:docMk/>
            <pc:sldMk cId="1033583172" sldId="289"/>
            <ac:picMk id="33" creationId="{C4E37F3A-421A-14DD-6A27-B5AC05AD3BDD}"/>
          </ac:picMkLst>
        </pc:picChg>
        <pc:picChg chg="mod">
          <ac:chgData name="Markel, Sarah (ACL)" userId="S::sarah.markel@acl.hhs.gov::934a4c8b-f354-416a-82a4-3ba6200b1911" providerId="AD" clId="Web-{16828FDA-F909-382B-376E-50F9A17100AA}" dt="2024-03-25T20:30:47.497" v="3"/>
          <ac:picMkLst>
            <pc:docMk/>
            <pc:sldMk cId="1033583172" sldId="289"/>
            <ac:picMk id="34" creationId="{D0086C0F-7203-DC9E-27B4-B2387C982D9B}"/>
          </ac:picMkLst>
        </pc:picChg>
        <pc:picChg chg="mod">
          <ac:chgData name="Markel, Sarah (ACL)" userId="S::sarah.markel@acl.hhs.gov::934a4c8b-f354-416a-82a4-3ba6200b1911" providerId="AD" clId="Web-{16828FDA-F909-382B-376E-50F9A17100AA}" dt="2024-03-25T20:30:47.497" v="3"/>
          <ac:picMkLst>
            <pc:docMk/>
            <pc:sldMk cId="1033583172" sldId="289"/>
            <ac:picMk id="35" creationId="{BF38EB9A-9628-4BD4-D308-FB7841A5B62F}"/>
          </ac:picMkLst>
        </pc:picChg>
        <pc:picChg chg="mod">
          <ac:chgData name="Markel, Sarah (ACL)" userId="S::sarah.markel@acl.hhs.gov::934a4c8b-f354-416a-82a4-3ba6200b1911" providerId="AD" clId="Web-{16828FDA-F909-382B-376E-50F9A17100AA}" dt="2024-03-25T20:30:47.497" v="3"/>
          <ac:picMkLst>
            <pc:docMk/>
            <pc:sldMk cId="1033583172" sldId="289"/>
            <ac:picMk id="36" creationId="{88F7EB09-60E9-464A-D440-D230033B62B7}"/>
          </ac:picMkLst>
        </pc:picChg>
        <pc:picChg chg="mod">
          <ac:chgData name="Markel, Sarah (ACL)" userId="S::sarah.markel@acl.hhs.gov::934a4c8b-f354-416a-82a4-3ba6200b1911" providerId="AD" clId="Web-{16828FDA-F909-382B-376E-50F9A17100AA}" dt="2024-03-25T20:30:47.497" v="3"/>
          <ac:picMkLst>
            <pc:docMk/>
            <pc:sldMk cId="1033583172" sldId="289"/>
            <ac:picMk id="37" creationId="{4176CB96-0B71-84D2-F3DE-61759C7FF839}"/>
          </ac:picMkLst>
        </pc:picChg>
        <pc:picChg chg="mod">
          <ac:chgData name="Markel, Sarah (ACL)" userId="S::sarah.markel@acl.hhs.gov::934a4c8b-f354-416a-82a4-3ba6200b1911" providerId="AD" clId="Web-{16828FDA-F909-382B-376E-50F9A17100AA}" dt="2024-03-25T20:30:47.497" v="3"/>
          <ac:picMkLst>
            <pc:docMk/>
            <pc:sldMk cId="1033583172" sldId="289"/>
            <ac:picMk id="38" creationId="{B3BB93EF-6E64-B4F7-374E-C56C6959A290}"/>
          </ac:picMkLst>
        </pc:picChg>
        <pc:picChg chg="mod">
          <ac:chgData name="Markel, Sarah (ACL)" userId="S::sarah.markel@acl.hhs.gov::934a4c8b-f354-416a-82a4-3ba6200b1911" providerId="AD" clId="Web-{16828FDA-F909-382B-376E-50F9A17100AA}" dt="2024-03-25T20:30:47.497" v="3"/>
          <ac:picMkLst>
            <pc:docMk/>
            <pc:sldMk cId="1033583172" sldId="289"/>
            <ac:picMk id="39" creationId="{178F0AD2-01E4-1E7A-C79A-CB2B2CBE539A}"/>
          </ac:picMkLst>
        </pc:picChg>
        <pc:picChg chg="mod">
          <ac:chgData name="Markel, Sarah (ACL)" userId="S::sarah.markel@acl.hhs.gov::934a4c8b-f354-416a-82a4-3ba6200b1911" providerId="AD" clId="Web-{16828FDA-F909-382B-376E-50F9A17100AA}" dt="2024-03-25T20:30:47.497" v="3"/>
          <ac:picMkLst>
            <pc:docMk/>
            <pc:sldMk cId="1033583172" sldId="289"/>
            <ac:picMk id="40" creationId="{C19524DF-EDA8-18F8-434F-0F6C82743FA2}"/>
          </ac:picMkLst>
        </pc:picChg>
        <pc:picChg chg="mod">
          <ac:chgData name="Markel, Sarah (ACL)" userId="S::sarah.markel@acl.hhs.gov::934a4c8b-f354-416a-82a4-3ba6200b1911" providerId="AD" clId="Web-{16828FDA-F909-382B-376E-50F9A17100AA}" dt="2024-03-25T20:30:47.497" v="3"/>
          <ac:picMkLst>
            <pc:docMk/>
            <pc:sldMk cId="1033583172" sldId="289"/>
            <ac:picMk id="41" creationId="{685B7248-45FE-9688-AACD-8F2F0D69E996}"/>
          </ac:picMkLst>
        </pc:picChg>
        <pc:picChg chg="mod">
          <ac:chgData name="Markel, Sarah (ACL)" userId="S::sarah.markel@acl.hhs.gov::934a4c8b-f354-416a-82a4-3ba6200b1911" providerId="AD" clId="Web-{16828FDA-F909-382B-376E-50F9A17100AA}" dt="2024-03-25T20:30:47.497" v="3"/>
          <ac:picMkLst>
            <pc:docMk/>
            <pc:sldMk cId="1033583172" sldId="289"/>
            <ac:picMk id="42" creationId="{AF7FCA32-0D59-1087-B217-956BB8123C4F}"/>
          </ac:picMkLst>
        </pc:picChg>
        <pc:picChg chg="mod">
          <ac:chgData name="Markel, Sarah (ACL)" userId="S::sarah.markel@acl.hhs.gov::934a4c8b-f354-416a-82a4-3ba6200b1911" providerId="AD" clId="Web-{16828FDA-F909-382B-376E-50F9A17100AA}" dt="2024-03-25T20:30:47.497" v="3"/>
          <ac:picMkLst>
            <pc:docMk/>
            <pc:sldMk cId="1033583172" sldId="289"/>
            <ac:picMk id="43" creationId="{40C511DB-2995-5D30-F50A-A6D645EE9F27}"/>
          </ac:picMkLst>
        </pc:picChg>
        <pc:picChg chg="mod">
          <ac:chgData name="Markel, Sarah (ACL)" userId="S::sarah.markel@acl.hhs.gov::934a4c8b-f354-416a-82a4-3ba6200b1911" providerId="AD" clId="Web-{16828FDA-F909-382B-376E-50F9A17100AA}" dt="2024-03-25T20:30:47.497" v="3"/>
          <ac:picMkLst>
            <pc:docMk/>
            <pc:sldMk cId="1033583172" sldId="289"/>
            <ac:picMk id="44" creationId="{E6F0A076-9C0F-95A0-E83F-150B5A5A7FEF}"/>
          </ac:picMkLst>
        </pc:picChg>
        <pc:picChg chg="mod">
          <ac:chgData name="Markel, Sarah (ACL)" userId="S::sarah.markel@acl.hhs.gov::934a4c8b-f354-416a-82a4-3ba6200b1911" providerId="AD" clId="Web-{16828FDA-F909-382B-376E-50F9A17100AA}" dt="2024-03-25T20:30:47.497" v="3"/>
          <ac:picMkLst>
            <pc:docMk/>
            <pc:sldMk cId="1033583172" sldId="289"/>
            <ac:picMk id="45" creationId="{BE953722-7320-66F0-95CF-340840C2551D}"/>
          </ac:picMkLst>
        </pc:picChg>
        <pc:picChg chg="mod">
          <ac:chgData name="Markel, Sarah (ACL)" userId="S::sarah.markel@acl.hhs.gov::934a4c8b-f354-416a-82a4-3ba6200b1911" providerId="AD" clId="Web-{16828FDA-F909-382B-376E-50F9A17100AA}" dt="2024-03-25T20:30:47.497" v="3"/>
          <ac:picMkLst>
            <pc:docMk/>
            <pc:sldMk cId="1033583172" sldId="289"/>
            <ac:picMk id="46" creationId="{BDB08BA0-EF4F-1E19-9D0F-896AD93E4B00}"/>
          </ac:picMkLst>
        </pc:picChg>
        <pc:picChg chg="mod">
          <ac:chgData name="Markel, Sarah (ACL)" userId="S::sarah.markel@acl.hhs.gov::934a4c8b-f354-416a-82a4-3ba6200b1911" providerId="AD" clId="Web-{16828FDA-F909-382B-376E-50F9A17100AA}" dt="2024-03-25T20:30:47.497" v="3"/>
          <ac:picMkLst>
            <pc:docMk/>
            <pc:sldMk cId="1033583172" sldId="289"/>
            <ac:picMk id="47" creationId="{44DF17A1-6F03-F7BA-C70F-FCAEC4F745EB}"/>
          </ac:picMkLst>
        </pc:picChg>
        <pc:picChg chg="mod">
          <ac:chgData name="Markel, Sarah (ACL)" userId="S::sarah.markel@acl.hhs.gov::934a4c8b-f354-416a-82a4-3ba6200b1911" providerId="AD" clId="Web-{16828FDA-F909-382B-376E-50F9A17100AA}" dt="2024-03-25T20:30:47.497" v="3"/>
          <ac:picMkLst>
            <pc:docMk/>
            <pc:sldMk cId="1033583172" sldId="289"/>
            <ac:picMk id="48" creationId="{FB775FE1-0E07-ACBF-E9A4-C4BDAA912AAC}"/>
          </ac:picMkLst>
        </pc:picChg>
        <pc:picChg chg="mod">
          <ac:chgData name="Markel, Sarah (ACL)" userId="S::sarah.markel@acl.hhs.gov::934a4c8b-f354-416a-82a4-3ba6200b1911" providerId="AD" clId="Web-{16828FDA-F909-382B-376E-50F9A17100AA}" dt="2024-03-25T20:30:47.497" v="3"/>
          <ac:picMkLst>
            <pc:docMk/>
            <pc:sldMk cId="1033583172" sldId="289"/>
            <ac:picMk id="49" creationId="{9DB36524-F553-8178-5563-CCBDA876D5E7}"/>
          </ac:picMkLst>
        </pc:picChg>
        <pc:picChg chg="mod">
          <ac:chgData name="Markel, Sarah (ACL)" userId="S::sarah.markel@acl.hhs.gov::934a4c8b-f354-416a-82a4-3ba6200b1911" providerId="AD" clId="Web-{16828FDA-F909-382B-376E-50F9A17100AA}" dt="2024-03-25T20:30:47.497" v="3"/>
          <ac:picMkLst>
            <pc:docMk/>
            <pc:sldMk cId="1033583172" sldId="289"/>
            <ac:picMk id="50" creationId="{A7BD3B3C-9B45-F6DC-B3FD-6BC5548A23EC}"/>
          </ac:picMkLst>
        </pc:picChg>
        <pc:picChg chg="mod">
          <ac:chgData name="Markel, Sarah (ACL)" userId="S::sarah.markel@acl.hhs.gov::934a4c8b-f354-416a-82a4-3ba6200b1911" providerId="AD" clId="Web-{16828FDA-F909-382B-376E-50F9A17100AA}" dt="2024-03-25T20:30:47.497" v="3"/>
          <ac:picMkLst>
            <pc:docMk/>
            <pc:sldMk cId="1033583172" sldId="289"/>
            <ac:picMk id="51" creationId="{B87FD4F9-B2FF-3B97-007F-151558F83F91}"/>
          </ac:picMkLst>
        </pc:picChg>
        <pc:picChg chg="mod">
          <ac:chgData name="Markel, Sarah (ACL)" userId="S::sarah.markel@acl.hhs.gov::934a4c8b-f354-416a-82a4-3ba6200b1911" providerId="AD" clId="Web-{16828FDA-F909-382B-376E-50F9A17100AA}" dt="2024-03-25T20:30:47.497" v="3"/>
          <ac:picMkLst>
            <pc:docMk/>
            <pc:sldMk cId="1033583172" sldId="289"/>
            <ac:picMk id="52" creationId="{19FA610B-CE0B-310B-87C6-5344A9ADF5A3}"/>
          </ac:picMkLst>
        </pc:picChg>
        <pc:picChg chg="mod">
          <ac:chgData name="Markel, Sarah (ACL)" userId="S::sarah.markel@acl.hhs.gov::934a4c8b-f354-416a-82a4-3ba6200b1911" providerId="AD" clId="Web-{16828FDA-F909-382B-376E-50F9A17100AA}" dt="2024-03-25T20:30:47.497" v="3"/>
          <ac:picMkLst>
            <pc:docMk/>
            <pc:sldMk cId="1033583172" sldId="289"/>
            <ac:picMk id="53" creationId="{CCA4128A-24F5-2599-31C4-45A7EDDC9006}"/>
          </ac:picMkLst>
        </pc:picChg>
        <pc:picChg chg="mod">
          <ac:chgData name="Markel, Sarah (ACL)" userId="S::sarah.markel@acl.hhs.gov::934a4c8b-f354-416a-82a4-3ba6200b1911" providerId="AD" clId="Web-{16828FDA-F909-382B-376E-50F9A17100AA}" dt="2024-03-25T20:30:47.497" v="3"/>
          <ac:picMkLst>
            <pc:docMk/>
            <pc:sldMk cId="1033583172" sldId="289"/>
            <ac:picMk id="54" creationId="{FA93F507-DA26-14CE-4710-409DAAF12051}"/>
          </ac:picMkLst>
        </pc:picChg>
        <pc:picChg chg="mod">
          <ac:chgData name="Markel, Sarah (ACL)" userId="S::sarah.markel@acl.hhs.gov::934a4c8b-f354-416a-82a4-3ba6200b1911" providerId="AD" clId="Web-{16828FDA-F909-382B-376E-50F9A17100AA}" dt="2024-03-25T20:30:47.497" v="3"/>
          <ac:picMkLst>
            <pc:docMk/>
            <pc:sldMk cId="1033583172" sldId="289"/>
            <ac:picMk id="55" creationId="{441B8641-2498-2277-54F4-E2AC742E09E8}"/>
          </ac:picMkLst>
        </pc:picChg>
        <pc:picChg chg="mod">
          <ac:chgData name="Markel, Sarah (ACL)" userId="S::sarah.markel@acl.hhs.gov::934a4c8b-f354-416a-82a4-3ba6200b1911" providerId="AD" clId="Web-{16828FDA-F909-382B-376E-50F9A17100AA}" dt="2024-03-25T20:30:47.497" v="3"/>
          <ac:picMkLst>
            <pc:docMk/>
            <pc:sldMk cId="1033583172" sldId="289"/>
            <ac:picMk id="56" creationId="{6C28C289-99FA-AD21-8471-B5059746670C}"/>
          </ac:picMkLst>
        </pc:picChg>
        <pc:picChg chg="mod">
          <ac:chgData name="Markel, Sarah (ACL)" userId="S::sarah.markel@acl.hhs.gov::934a4c8b-f354-416a-82a4-3ba6200b1911" providerId="AD" clId="Web-{16828FDA-F909-382B-376E-50F9A17100AA}" dt="2024-03-25T20:30:47.497" v="3"/>
          <ac:picMkLst>
            <pc:docMk/>
            <pc:sldMk cId="1033583172" sldId="289"/>
            <ac:picMk id="57" creationId="{25B55C11-DD6D-D8B8-CF1E-08A3944E1961}"/>
          </ac:picMkLst>
        </pc:picChg>
        <pc:picChg chg="mod">
          <ac:chgData name="Markel, Sarah (ACL)" userId="S::sarah.markel@acl.hhs.gov::934a4c8b-f354-416a-82a4-3ba6200b1911" providerId="AD" clId="Web-{16828FDA-F909-382B-376E-50F9A17100AA}" dt="2024-03-25T20:30:47.497" v="3"/>
          <ac:picMkLst>
            <pc:docMk/>
            <pc:sldMk cId="1033583172" sldId="289"/>
            <ac:picMk id="58" creationId="{5F48E260-59AC-66AA-6AC7-443D5CDF20A2}"/>
          </ac:picMkLst>
        </pc:picChg>
        <pc:picChg chg="mod">
          <ac:chgData name="Markel, Sarah (ACL)" userId="S::sarah.markel@acl.hhs.gov::934a4c8b-f354-416a-82a4-3ba6200b1911" providerId="AD" clId="Web-{16828FDA-F909-382B-376E-50F9A17100AA}" dt="2024-03-25T20:30:47.497" v="3"/>
          <ac:picMkLst>
            <pc:docMk/>
            <pc:sldMk cId="1033583172" sldId="289"/>
            <ac:picMk id="59" creationId="{8E203C42-2C5E-F97F-EA17-66AC39DC6898}"/>
          </ac:picMkLst>
        </pc:picChg>
        <pc:picChg chg="mod">
          <ac:chgData name="Markel, Sarah (ACL)" userId="S::sarah.markel@acl.hhs.gov::934a4c8b-f354-416a-82a4-3ba6200b1911" providerId="AD" clId="Web-{16828FDA-F909-382B-376E-50F9A17100AA}" dt="2024-03-25T20:30:47.497" v="3"/>
          <ac:picMkLst>
            <pc:docMk/>
            <pc:sldMk cId="1033583172" sldId="289"/>
            <ac:picMk id="60" creationId="{98B616FC-93D5-615C-0F87-4D08E1793380}"/>
          </ac:picMkLst>
        </pc:picChg>
        <pc:picChg chg="mod">
          <ac:chgData name="Markel, Sarah (ACL)" userId="S::sarah.markel@acl.hhs.gov::934a4c8b-f354-416a-82a4-3ba6200b1911" providerId="AD" clId="Web-{16828FDA-F909-382B-376E-50F9A17100AA}" dt="2024-03-25T20:30:47.497" v="3"/>
          <ac:picMkLst>
            <pc:docMk/>
            <pc:sldMk cId="1033583172" sldId="289"/>
            <ac:picMk id="61" creationId="{15AD30CC-8B02-C2D8-B9D4-065DEB37ADDE}"/>
          </ac:picMkLst>
        </pc:picChg>
        <pc:picChg chg="mod">
          <ac:chgData name="Markel, Sarah (ACL)" userId="S::sarah.markel@acl.hhs.gov::934a4c8b-f354-416a-82a4-3ba6200b1911" providerId="AD" clId="Web-{16828FDA-F909-382B-376E-50F9A17100AA}" dt="2024-03-25T20:30:47.497" v="3"/>
          <ac:picMkLst>
            <pc:docMk/>
            <pc:sldMk cId="1033583172" sldId="289"/>
            <ac:picMk id="62" creationId="{CD95DBA6-E7F0-FC90-6463-79FE1EA4B761}"/>
          </ac:picMkLst>
        </pc:picChg>
        <pc:picChg chg="mod">
          <ac:chgData name="Markel, Sarah (ACL)" userId="S::sarah.markel@acl.hhs.gov::934a4c8b-f354-416a-82a4-3ba6200b1911" providerId="AD" clId="Web-{16828FDA-F909-382B-376E-50F9A17100AA}" dt="2024-03-25T20:30:47.497" v="3"/>
          <ac:picMkLst>
            <pc:docMk/>
            <pc:sldMk cId="1033583172" sldId="289"/>
            <ac:picMk id="63" creationId="{8B40646B-D172-B74B-0953-5ACB8276ADDB}"/>
          </ac:picMkLst>
        </pc:picChg>
        <pc:picChg chg="mod">
          <ac:chgData name="Markel, Sarah (ACL)" userId="S::sarah.markel@acl.hhs.gov::934a4c8b-f354-416a-82a4-3ba6200b1911" providerId="AD" clId="Web-{16828FDA-F909-382B-376E-50F9A17100AA}" dt="2024-03-25T20:30:47.497" v="3"/>
          <ac:picMkLst>
            <pc:docMk/>
            <pc:sldMk cId="1033583172" sldId="289"/>
            <ac:picMk id="64" creationId="{A9E86BA0-7EEB-8338-FA1E-43F32A545775}"/>
          </ac:picMkLst>
        </pc:picChg>
        <pc:picChg chg="mod">
          <ac:chgData name="Markel, Sarah (ACL)" userId="S::sarah.markel@acl.hhs.gov::934a4c8b-f354-416a-82a4-3ba6200b1911" providerId="AD" clId="Web-{16828FDA-F909-382B-376E-50F9A17100AA}" dt="2024-03-25T20:30:47.497" v="3"/>
          <ac:picMkLst>
            <pc:docMk/>
            <pc:sldMk cId="1033583172" sldId="289"/>
            <ac:picMk id="65" creationId="{CD27CB6D-43E5-94B2-F874-C852415613C9}"/>
          </ac:picMkLst>
        </pc:picChg>
        <pc:picChg chg="mod">
          <ac:chgData name="Markel, Sarah (ACL)" userId="S::sarah.markel@acl.hhs.gov::934a4c8b-f354-416a-82a4-3ba6200b1911" providerId="AD" clId="Web-{16828FDA-F909-382B-376E-50F9A17100AA}" dt="2024-03-25T20:30:47.497" v="3"/>
          <ac:picMkLst>
            <pc:docMk/>
            <pc:sldMk cId="1033583172" sldId="289"/>
            <ac:picMk id="66" creationId="{0216A327-05B6-570D-7F94-37D1A356C3C2}"/>
          </ac:picMkLst>
        </pc:picChg>
        <pc:picChg chg="mod">
          <ac:chgData name="Markel, Sarah (ACL)" userId="S::sarah.markel@acl.hhs.gov::934a4c8b-f354-416a-82a4-3ba6200b1911" providerId="AD" clId="Web-{16828FDA-F909-382B-376E-50F9A17100AA}" dt="2024-03-25T20:30:47.497" v="3"/>
          <ac:picMkLst>
            <pc:docMk/>
            <pc:sldMk cId="1033583172" sldId="289"/>
            <ac:picMk id="67" creationId="{17A4D308-08F6-C07E-6D5E-4D56090C49A9}"/>
          </ac:picMkLst>
        </pc:picChg>
        <pc:picChg chg="mod">
          <ac:chgData name="Markel, Sarah (ACL)" userId="S::sarah.markel@acl.hhs.gov::934a4c8b-f354-416a-82a4-3ba6200b1911" providerId="AD" clId="Web-{16828FDA-F909-382B-376E-50F9A17100AA}" dt="2024-03-25T20:30:47.497" v="3"/>
          <ac:picMkLst>
            <pc:docMk/>
            <pc:sldMk cId="1033583172" sldId="289"/>
            <ac:picMk id="68" creationId="{AAD6EDC2-7CE9-B51A-6D2E-19EF9D1CBC9E}"/>
          </ac:picMkLst>
        </pc:picChg>
        <pc:picChg chg="mod">
          <ac:chgData name="Markel, Sarah (ACL)" userId="S::sarah.markel@acl.hhs.gov::934a4c8b-f354-416a-82a4-3ba6200b1911" providerId="AD" clId="Web-{16828FDA-F909-382B-376E-50F9A17100AA}" dt="2024-03-25T20:30:47.497" v="3"/>
          <ac:picMkLst>
            <pc:docMk/>
            <pc:sldMk cId="1033583172" sldId="289"/>
            <ac:picMk id="69" creationId="{7B97F84E-BABB-7271-B9BF-E3D395D306BB}"/>
          </ac:picMkLst>
        </pc:picChg>
        <pc:picChg chg="mod">
          <ac:chgData name="Markel, Sarah (ACL)" userId="S::sarah.markel@acl.hhs.gov::934a4c8b-f354-416a-82a4-3ba6200b1911" providerId="AD" clId="Web-{16828FDA-F909-382B-376E-50F9A17100AA}" dt="2024-03-25T20:30:47.497" v="3"/>
          <ac:picMkLst>
            <pc:docMk/>
            <pc:sldMk cId="1033583172" sldId="289"/>
            <ac:picMk id="70" creationId="{2DA0AB67-20C9-833A-0A3B-E6A4B363E145}"/>
          </ac:picMkLst>
        </pc:picChg>
        <pc:picChg chg="mod">
          <ac:chgData name="Markel, Sarah (ACL)" userId="S::sarah.markel@acl.hhs.gov::934a4c8b-f354-416a-82a4-3ba6200b1911" providerId="AD" clId="Web-{16828FDA-F909-382B-376E-50F9A17100AA}" dt="2024-03-25T20:30:47.497" v="3"/>
          <ac:picMkLst>
            <pc:docMk/>
            <pc:sldMk cId="1033583172" sldId="289"/>
            <ac:picMk id="71" creationId="{E602320D-1914-C078-A403-33F12F6C95DA}"/>
          </ac:picMkLst>
        </pc:picChg>
        <pc:picChg chg="mod">
          <ac:chgData name="Markel, Sarah (ACL)" userId="S::sarah.markel@acl.hhs.gov::934a4c8b-f354-416a-82a4-3ba6200b1911" providerId="AD" clId="Web-{16828FDA-F909-382B-376E-50F9A17100AA}" dt="2024-03-25T20:30:47.497" v="3"/>
          <ac:picMkLst>
            <pc:docMk/>
            <pc:sldMk cId="1033583172" sldId="289"/>
            <ac:picMk id="72" creationId="{E75A15BD-2D4F-6262-7151-74F6FA039655}"/>
          </ac:picMkLst>
        </pc:picChg>
        <pc:picChg chg="mod">
          <ac:chgData name="Markel, Sarah (ACL)" userId="S::sarah.markel@acl.hhs.gov::934a4c8b-f354-416a-82a4-3ba6200b1911" providerId="AD" clId="Web-{16828FDA-F909-382B-376E-50F9A17100AA}" dt="2024-03-25T20:30:47.497" v="3"/>
          <ac:picMkLst>
            <pc:docMk/>
            <pc:sldMk cId="1033583172" sldId="289"/>
            <ac:picMk id="73" creationId="{58C17EB3-7916-7367-CF41-DCCEC6150EC5}"/>
          </ac:picMkLst>
        </pc:picChg>
        <pc:picChg chg="mod">
          <ac:chgData name="Markel, Sarah (ACL)" userId="S::sarah.markel@acl.hhs.gov::934a4c8b-f354-416a-82a4-3ba6200b1911" providerId="AD" clId="Web-{16828FDA-F909-382B-376E-50F9A17100AA}" dt="2024-03-25T20:30:47.497" v="3"/>
          <ac:picMkLst>
            <pc:docMk/>
            <pc:sldMk cId="1033583172" sldId="289"/>
            <ac:picMk id="74" creationId="{C6DF5A04-137D-8D4B-CF0F-1629F0052854}"/>
          </ac:picMkLst>
        </pc:picChg>
        <pc:picChg chg="mod">
          <ac:chgData name="Markel, Sarah (ACL)" userId="S::sarah.markel@acl.hhs.gov::934a4c8b-f354-416a-82a4-3ba6200b1911" providerId="AD" clId="Web-{16828FDA-F909-382B-376E-50F9A17100AA}" dt="2024-03-25T20:30:47.497" v="3"/>
          <ac:picMkLst>
            <pc:docMk/>
            <pc:sldMk cId="1033583172" sldId="289"/>
            <ac:picMk id="142" creationId="{3D70B086-431F-B632-FBE4-2083969C38FB}"/>
          </ac:picMkLst>
        </pc:picChg>
        <pc:picChg chg="mod">
          <ac:chgData name="Markel, Sarah (ACL)" userId="S::sarah.markel@acl.hhs.gov::934a4c8b-f354-416a-82a4-3ba6200b1911" providerId="AD" clId="Web-{16828FDA-F909-382B-376E-50F9A17100AA}" dt="2024-03-25T20:30:47.497" v="3"/>
          <ac:picMkLst>
            <pc:docMk/>
            <pc:sldMk cId="1033583172" sldId="289"/>
            <ac:picMk id="143" creationId="{BE1A4F51-E40C-DB56-857F-22C83B360F26}"/>
          </ac:picMkLst>
        </pc:picChg>
      </pc:sldChg>
      <pc:sldChg chg="modSp">
        <pc:chgData name="Markel, Sarah (ACL)" userId="S::sarah.markel@acl.hhs.gov::934a4c8b-f354-416a-82a4-3ba6200b1911" providerId="AD" clId="Web-{16828FDA-F909-382B-376E-50F9A17100AA}" dt="2024-03-25T20:30:47.497" v="3"/>
        <pc:sldMkLst>
          <pc:docMk/>
          <pc:sldMk cId="1597676334" sldId="290"/>
        </pc:sldMkLst>
        <pc:picChg chg="mod">
          <ac:chgData name="Markel, Sarah (ACL)" userId="S::sarah.markel@acl.hhs.gov::934a4c8b-f354-416a-82a4-3ba6200b1911" providerId="AD" clId="Web-{16828FDA-F909-382B-376E-50F9A17100AA}" dt="2024-03-25T20:30:47.497" v="3"/>
          <ac:picMkLst>
            <pc:docMk/>
            <pc:sldMk cId="1597676334" sldId="290"/>
            <ac:picMk id="14" creationId="{2D2FAE8E-4470-77FA-E1DC-96E997924502}"/>
          </ac:picMkLst>
        </pc:picChg>
      </pc:sldChg>
      <pc:sldChg chg="modSp">
        <pc:chgData name="Markel, Sarah (ACL)" userId="S::sarah.markel@acl.hhs.gov::934a4c8b-f354-416a-82a4-3ba6200b1911" providerId="AD" clId="Web-{16828FDA-F909-382B-376E-50F9A17100AA}" dt="2024-03-25T20:30:47.497" v="3"/>
        <pc:sldMkLst>
          <pc:docMk/>
          <pc:sldMk cId="410503123" sldId="292"/>
        </pc:sldMkLst>
        <pc:spChg chg="mod">
          <ac:chgData name="Markel, Sarah (ACL)" userId="S::sarah.markel@acl.hhs.gov::934a4c8b-f354-416a-82a4-3ba6200b1911" providerId="AD" clId="Web-{16828FDA-F909-382B-376E-50F9A17100AA}" dt="2024-03-25T20:30:47.497" v="3"/>
          <ac:spMkLst>
            <pc:docMk/>
            <pc:sldMk cId="410503123" sldId="292"/>
            <ac:spMk id="13" creationId="{95E97981-E7F0-F2E9-71EB-AC63A67466C5}"/>
          </ac:spMkLst>
        </pc:spChg>
        <pc:spChg chg="mod">
          <ac:chgData name="Markel, Sarah (ACL)" userId="S::sarah.markel@acl.hhs.gov::934a4c8b-f354-416a-82a4-3ba6200b1911" providerId="AD" clId="Web-{16828FDA-F909-382B-376E-50F9A17100AA}" dt="2024-03-25T20:30:47.497" v="3"/>
          <ac:spMkLst>
            <pc:docMk/>
            <pc:sldMk cId="410503123" sldId="292"/>
            <ac:spMk id="14" creationId="{98DDFE77-4328-ADE0-E007-C86D5E0C62DE}"/>
          </ac:spMkLst>
        </pc:spChg>
      </pc:sldChg>
      <pc:sldChg chg="modSp">
        <pc:chgData name="Markel, Sarah (ACL)" userId="S::sarah.markel@acl.hhs.gov::934a4c8b-f354-416a-82a4-3ba6200b1911" providerId="AD" clId="Web-{16828FDA-F909-382B-376E-50F9A17100AA}" dt="2024-03-25T20:30:47.497" v="3"/>
        <pc:sldMkLst>
          <pc:docMk/>
          <pc:sldMk cId="2415035927" sldId="295"/>
        </pc:sldMkLst>
        <pc:spChg chg="mod">
          <ac:chgData name="Markel, Sarah (ACL)" userId="S::sarah.markel@acl.hhs.gov::934a4c8b-f354-416a-82a4-3ba6200b1911" providerId="AD" clId="Web-{16828FDA-F909-382B-376E-50F9A17100AA}" dt="2024-03-25T20:30:47.497" v="3"/>
          <ac:spMkLst>
            <pc:docMk/>
            <pc:sldMk cId="2415035927" sldId="295"/>
            <ac:spMk id="7" creationId="{307DD01B-7567-A5EC-F1C2-39B4EF495609}"/>
          </ac:spMkLst>
        </pc:spChg>
      </pc:sldChg>
      <pc:sldMasterChg chg="modSp modSldLayout">
        <pc:chgData name="Markel, Sarah (ACL)" userId="S::sarah.markel@acl.hhs.gov::934a4c8b-f354-416a-82a4-3ba6200b1911" providerId="AD" clId="Web-{16828FDA-F909-382B-376E-50F9A17100AA}" dt="2024-03-25T20:30:47.497" v="3"/>
        <pc:sldMasterMkLst>
          <pc:docMk/>
          <pc:sldMasterMk cId="0" sldId="2147483686"/>
        </pc:sldMasterMkLst>
        <pc:spChg chg="mod">
          <ac:chgData name="Markel, Sarah (ACL)" userId="S::sarah.markel@acl.hhs.gov::934a4c8b-f354-416a-82a4-3ba6200b1911" providerId="AD" clId="Web-{16828FDA-F909-382B-376E-50F9A17100AA}" dt="2024-03-25T20:30:47.497" v="3"/>
          <ac:spMkLst>
            <pc:docMk/>
            <pc:sldMasterMk cId="0" sldId="2147483686"/>
            <ac:spMk id="2" creationId="{39278194-149E-7248-5A15-5E78B0DCEFA0}"/>
          </ac:spMkLst>
        </pc:spChg>
        <pc:spChg chg="mod">
          <ac:chgData name="Markel, Sarah (ACL)" userId="S::sarah.markel@acl.hhs.gov::934a4c8b-f354-416a-82a4-3ba6200b1911" providerId="AD" clId="Web-{16828FDA-F909-382B-376E-50F9A17100AA}" dt="2024-03-25T20:30:47.497" v="3"/>
          <ac:spMkLst>
            <pc:docMk/>
            <pc:sldMasterMk cId="0" sldId="2147483686"/>
            <ac:spMk id="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ac:spMk id="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ac:spMk id="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ac:spMk id="10" creationId="{00000000-0000-0000-0000-000000000000}"/>
          </ac:spMkLst>
        </pc:sp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49"/>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49"/>
              <ac:spMk id="2" creationId="{0F228A46-61CB-17D2-A3FE-C22B635DBDC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49"/>
              <ac:spMk id="1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49"/>
              <ac:spMk id="14"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49"/>
              <ac:picMk id="6" creationId="{055A67CA-4E63-17C0-1ED2-ACD17465ECED}"/>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50"/>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50"/>
              <ac:spMk id="1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0"/>
              <ac:spMk id="1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50"/>
              <ac:spMk id="19"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50"/>
              <ac:picMk id="8" creationId="{814DB8A8-DD98-9E4F-42FF-8A100C54A3AD}"/>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50"/>
              <ac:cxnSpMk id="3" creationId="{8E6ACB80-AEDB-CA7B-2FCD-22CED5841F03}"/>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51"/>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51"/>
              <ac:spMk id="3" creationId="{EADCD4EA-8330-4D96-60E3-24415D1ECB74}"/>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1"/>
              <ac:spMk id="2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1"/>
              <ac:spMk id="2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1"/>
              <ac:spMk id="26"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51"/>
              <ac:picMk id="7" creationId="{09557266-8586-0DB8-3345-111E70487166}"/>
            </ac:picMkLst>
          </pc:picChg>
          <pc:cxnChg chg="mod">
            <ac:chgData name="Markel, Sarah (ACL)" userId="S::sarah.markel@acl.hhs.gov::934a4c8b-f354-416a-82a4-3ba6200b1911" providerId="AD" clId="Web-{16828FDA-F909-382B-376E-50F9A17100AA}" dt="2024-03-25T20:30:47.497" v="3"/>
            <ac:cxnSpMkLst>
              <pc:docMk/>
              <pc:sldMasterMk cId="0" sldId="2147483686"/>
              <pc:sldLayoutMk cId="0" sldId="2147483651"/>
              <ac:cxnSpMk id="2" creationId="{62FD7C44-E702-91A3-5893-2F08DE941EFC}"/>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53"/>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53"/>
              <ac:spMk id="2" creationId="{1F989C42-F8F2-6D6E-94AA-F7F2379AA6E7}"/>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3"/>
              <ac:spMk id="4" creationId="{4C516183-AD02-1A1F-2CDC-8ECAD2FE6622}"/>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3"/>
              <ac:spMk id="6" creationId="{9C5C795B-125D-A627-8E8C-F65639D11683}"/>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3"/>
              <ac:spMk id="37"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53"/>
              <ac:picMk id="9" creationId="{0B981687-3175-4006-A58F-9A43AB9169F8}"/>
            </ac:picMkLst>
          </pc:picChg>
          <pc:cxnChg chg="mod">
            <ac:chgData name="Markel, Sarah (ACL)" userId="S::sarah.markel@acl.hhs.gov::934a4c8b-f354-416a-82a4-3ba6200b1911" providerId="AD" clId="Web-{16828FDA-F909-382B-376E-50F9A17100AA}" dt="2024-03-25T20:30:47.497" v="3"/>
            <ac:cxnSpMkLst>
              <pc:docMk/>
              <pc:sldMasterMk cId="0" sldId="2147483686"/>
              <pc:sldLayoutMk cId="0" sldId="2147483653"/>
              <ac:cxnSpMk id="5" creationId="{5EC26982-60E8-598B-B18D-D99BDB37B008}"/>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54"/>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54"/>
              <ac:spMk id="2" creationId="{E2B3382E-62A0-6765-B69C-02A55C207D19}"/>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4"/>
              <ac:spMk id="7" creationId="{3515688C-6440-B183-E8EF-A6E53D8C4632}"/>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4"/>
              <ac:spMk id="4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4"/>
              <ac:spMk id="4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4"/>
              <ac:spMk id="4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4"/>
              <ac:spMk id="49"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54"/>
              <ac:picMk id="12" creationId="{B51CC974-B878-E798-7339-E559645BDC90}"/>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55"/>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55"/>
              <ac:spMk id="4" creationId="{98A9BB2A-B9F7-0531-CEDE-A04D82675EFE}"/>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5"/>
              <ac:spMk id="5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5"/>
              <ac:spMk id="55"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55"/>
              <ac:picMk id="8" creationId="{0F95E99E-FB3B-18A4-96D7-F81889E5FB91}"/>
            </ac:picMkLst>
          </pc:picChg>
          <pc:cxnChg chg="mod">
            <ac:chgData name="Markel, Sarah (ACL)" userId="S::sarah.markel@acl.hhs.gov::934a4c8b-f354-416a-82a4-3ba6200b1911" providerId="AD" clId="Web-{16828FDA-F909-382B-376E-50F9A17100AA}" dt="2024-03-25T20:30:47.497" v="3"/>
            <ac:cxnSpMkLst>
              <pc:docMk/>
              <pc:sldMasterMk cId="0" sldId="2147483686"/>
              <pc:sldLayoutMk cId="0" sldId="2147483655"/>
              <ac:cxnSpMk id="2" creationId="{1D1EBC33-0A52-78AA-19F2-4307A0251904}"/>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57"/>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2" creationId="{16A39853-2DC0-0DA5-EB2F-CF58F4C320E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7" creationId="{65632D44-2EDC-3BBF-12D1-86C25A1ECA5F}"/>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9" creationId="{A2A63BAC-5E4D-4C79-133B-46BA250715EB}"/>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10" creationId="{B8D84479-4299-9C17-FED2-9B97DC31C8C4}"/>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11" creationId="{5768FE02-1757-1834-0E72-72FEE52C72AD}"/>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6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6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6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6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7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7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7"/>
              <ac:spMk id="74"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57"/>
              <ac:picMk id="14" creationId="{3307C673-D263-8959-F068-36C63691508A}"/>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59"/>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2" creationId="{4D99708C-D13B-34B5-D20D-A64BA2BCF71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3" creationId="{B87D671A-FD1E-FAB9-0D2A-AA36167546C5}"/>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4" creationId="{EFD5395F-6A76-4121-88C2-C17534FAABB6}"/>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5" creationId="{16FCA0EB-3416-25FF-C910-2BBE5BC85178}"/>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9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9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9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9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9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9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9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10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59"/>
              <ac:spMk id="10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59"/>
              <ac:picMk id="14" creationId="{0CD09E61-A008-EB0E-A21B-E977E7A3BD36}"/>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0"/>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0"/>
              <ac:spMk id="2" creationId="{0C05F56E-FFD2-1ABA-B6F5-AAB687DC816A}"/>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0"/>
              <ac:spMk id="4" creationId="{0ECE31C3-9C40-1F81-9C45-1EA2873FA587}"/>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0"/>
              <ac:spMk id="7" creationId="{76A3E926-58CC-97C9-47BB-071CD5AC55A4}"/>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0"/>
              <ac:picMk id="13" creationId="{46C37664-7DC2-7755-1BE2-2EEE519F1C72}"/>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1"/>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1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1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1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1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1"/>
              <ac:spMk id="129"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1"/>
              <ac:picMk id="17" creationId="{3EA07B1B-2734-6B7A-A65D-26EF6D46E147}"/>
            </ac:picMkLst>
          </pc:picChg>
          <pc:cxnChg chg="mod">
            <ac:chgData name="Markel, Sarah (ACL)" userId="S::sarah.markel@acl.hhs.gov::934a4c8b-f354-416a-82a4-3ba6200b1911" providerId="AD" clId="Web-{16828FDA-F909-382B-376E-50F9A17100AA}" dt="2024-03-25T20:30:47.497" v="3"/>
            <ac:cxnSpMkLst>
              <pc:docMk/>
              <pc:sldMasterMk cId="0" sldId="2147483686"/>
              <pc:sldLayoutMk cId="0" sldId="2147483661"/>
              <ac:cxnSpMk id="2" creationId="{152EF954-305F-4F04-E69A-E7026C00EBF5}"/>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2"/>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2"/>
              <ac:spMk id="6" creationId="{24A2F69C-60C3-31B0-30DF-D41B557D927A}"/>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2"/>
              <ac:spMk id="9" creationId="{DABDE4ED-2D85-8C40-1D36-FC0492DEC291}"/>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2"/>
              <ac:spMk id="132"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2"/>
              <ac:picMk id="8" creationId="{9E9438A6-51BE-5265-07DC-B018DA02A3D8}"/>
            </ac:picMkLst>
          </pc:picChg>
          <pc:cxnChg chg="mod">
            <ac:chgData name="Markel, Sarah (ACL)" userId="S::sarah.markel@acl.hhs.gov::934a4c8b-f354-416a-82a4-3ba6200b1911" providerId="AD" clId="Web-{16828FDA-F909-382B-376E-50F9A17100AA}" dt="2024-03-25T20:30:47.497" v="3"/>
            <ac:cxnSpMkLst>
              <pc:docMk/>
              <pc:sldMasterMk cId="0" sldId="2147483686"/>
              <pc:sldLayoutMk cId="0" sldId="2147483662"/>
              <ac:cxnSpMk id="2" creationId="{C789B425-20FB-D308-0BD4-506C242DD846}"/>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3"/>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3"/>
              <ac:spMk id="2" creationId="{CC45F643-A167-7635-D7FF-3E96DBE0B3CC}"/>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3"/>
              <ac:spMk id="13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3"/>
              <ac:spMk id="13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3"/>
              <ac:spMk id="14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3"/>
              <ac:spMk id="14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3"/>
              <ac:spMk id="142"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3"/>
              <ac:picMk id="10" creationId="{15CBC54A-43C9-4F17-081B-8650F7DDCB86}"/>
            </ac:picMkLst>
          </pc:picChg>
          <pc:cxnChg chg="mod">
            <ac:chgData name="Markel, Sarah (ACL)" userId="S::sarah.markel@acl.hhs.gov::934a4c8b-f354-416a-82a4-3ba6200b1911" providerId="AD" clId="Web-{16828FDA-F909-382B-376E-50F9A17100AA}" dt="2024-03-25T20:30:47.497" v="3"/>
            <ac:cxnSpMkLst>
              <pc:docMk/>
              <pc:sldMasterMk cId="0" sldId="2147483686"/>
              <pc:sldLayoutMk cId="0" sldId="2147483663"/>
              <ac:cxnSpMk id="3" creationId="{41FA933E-0EA5-E082-D849-D819441E40B6}"/>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64"/>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64"/>
              <ac:spMk id="146"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64"/>
              <ac:picMk id="6" creationId="{05854331-F7AF-C9B5-6D37-9C0E3CB8ADA9}"/>
            </ac:picMkLst>
          </pc:picChg>
          <pc:cxnChg chg="mod">
            <ac:chgData name="Markel, Sarah (ACL)" userId="S::sarah.markel@acl.hhs.gov::934a4c8b-f354-416a-82a4-3ba6200b1911" providerId="AD" clId="Web-{16828FDA-F909-382B-376E-50F9A17100AA}" dt="2024-03-25T20:30:47.497" v="3"/>
            <ac:cxnSpMkLst>
              <pc:docMk/>
              <pc:sldMasterMk cId="0" sldId="2147483648"/>
              <pc:sldLayoutMk cId="0" sldId="2147483664"/>
              <ac:cxnSpMk id="2" creationId="{3D550D6D-C9A6-2C14-2747-036EE90B54E7}"/>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5"/>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5"/>
              <ac:spMk id="2" creationId="{193109D4-3231-53F9-51A2-853DB8FC6E96}"/>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5"/>
              <ac:spMk id="15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5"/>
              <ac:spMk id="15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5"/>
              <ac:picMk id="8" creationId="{82B23849-C505-81CF-B169-7AA2EE47E3F0}"/>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6"/>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6"/>
              <ac:spMk id="2" creationId="{72B614D7-4E2D-ECAE-7B6D-4D6CA79BC23B}"/>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6"/>
              <ac:spMk id="156"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6"/>
              <ac:picMk id="6" creationId="{23C49317-6F23-9573-B66F-2F8278E35DC6}"/>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7"/>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2" creationId="{76815437-1037-4502-ABB9-D246C2CD57A4}"/>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6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7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7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7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7"/>
              <ac:spMk id="173"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7"/>
              <ac:picMk id="18" creationId="{EB1D1419-DE94-F36B-FD43-FFDD47981EC3}"/>
            </ac:picMkLst>
          </pc:picChg>
          <pc:cxnChg chg="mod">
            <ac:chgData name="Markel, Sarah (ACL)" userId="S::sarah.markel@acl.hhs.gov::934a4c8b-f354-416a-82a4-3ba6200b1911" providerId="AD" clId="Web-{16828FDA-F909-382B-376E-50F9A17100AA}" dt="2024-03-25T20:30:47.497" v="3"/>
            <ac:cxnSpMkLst>
              <pc:docMk/>
              <pc:sldMasterMk cId="0" sldId="2147483686"/>
              <pc:sldLayoutMk cId="0" sldId="2147483667"/>
              <ac:cxnSpMk id="3" creationId="{3251C647-FCF3-EBB1-DF92-978E3B0F8BC9}"/>
            </ac:cxnSpMkLst>
          </pc:cxnChg>
          <pc:cxnChg chg="mod">
            <ac:chgData name="Markel, Sarah (ACL)" userId="S::sarah.markel@acl.hhs.gov::934a4c8b-f354-416a-82a4-3ba6200b1911" providerId="AD" clId="Web-{16828FDA-F909-382B-376E-50F9A17100AA}" dt="2024-03-25T20:30:47.497" v="3"/>
            <ac:cxnSpMkLst>
              <pc:docMk/>
              <pc:sldMasterMk cId="0" sldId="2147483686"/>
              <pc:sldLayoutMk cId="0" sldId="2147483667"/>
              <ac:cxnSpMk id="4" creationId="{046BCF5C-8324-BD1C-86D8-E0FABF33605D}"/>
            </ac:cxnSpMkLst>
          </pc:cxnChg>
          <pc:cxnChg chg="mod">
            <ac:chgData name="Markel, Sarah (ACL)" userId="S::sarah.markel@acl.hhs.gov::934a4c8b-f354-416a-82a4-3ba6200b1911" providerId="AD" clId="Web-{16828FDA-F909-382B-376E-50F9A17100AA}" dt="2024-03-25T20:30:47.497" v="3"/>
            <ac:cxnSpMkLst>
              <pc:docMk/>
              <pc:sldMasterMk cId="0" sldId="2147483686"/>
              <pc:sldLayoutMk cId="0" sldId="2147483667"/>
              <ac:cxnSpMk id="5" creationId="{B6D2A369-72BE-457B-DDB6-A3CE76455893}"/>
            </ac:cxnSpMkLst>
          </pc:cxnChg>
          <pc:cxnChg chg="mod">
            <ac:chgData name="Markel, Sarah (ACL)" userId="S::sarah.markel@acl.hhs.gov::934a4c8b-f354-416a-82a4-3ba6200b1911" providerId="AD" clId="Web-{16828FDA-F909-382B-376E-50F9A17100AA}" dt="2024-03-25T20:30:47.497" v="3"/>
            <ac:cxnSpMkLst>
              <pc:docMk/>
              <pc:sldMasterMk cId="0" sldId="2147483686"/>
              <pc:sldLayoutMk cId="0" sldId="2147483667"/>
              <ac:cxnSpMk id="6" creationId="{208D47C3-CC45-459E-D87F-F8660B2C9F82}"/>
            </ac:cxnSpMkLst>
          </pc:cxnChg>
          <pc:cxnChg chg="mod">
            <ac:chgData name="Markel, Sarah (ACL)" userId="S::sarah.markel@acl.hhs.gov::934a4c8b-f354-416a-82a4-3ba6200b1911" providerId="AD" clId="Web-{16828FDA-F909-382B-376E-50F9A17100AA}" dt="2024-03-25T20:30:47.497" v="3"/>
            <ac:cxnSpMkLst>
              <pc:docMk/>
              <pc:sldMasterMk cId="0" sldId="2147483686"/>
              <pc:sldLayoutMk cId="0" sldId="2147483667"/>
              <ac:cxnSpMk id="7" creationId="{8D074B41-8284-D77C-8533-B7DF6120DCF1}"/>
            </ac:cxnSpMkLst>
          </pc:cxnChg>
          <pc:cxnChg chg="mod">
            <ac:chgData name="Markel, Sarah (ACL)" userId="S::sarah.markel@acl.hhs.gov::934a4c8b-f354-416a-82a4-3ba6200b1911" providerId="AD" clId="Web-{16828FDA-F909-382B-376E-50F9A17100AA}" dt="2024-03-25T20:30:47.497" v="3"/>
            <ac:cxnSpMkLst>
              <pc:docMk/>
              <pc:sldMasterMk cId="0" sldId="2147483686"/>
              <pc:sldLayoutMk cId="0" sldId="2147483667"/>
              <ac:cxnSpMk id="8" creationId="{916373C8-A30A-C348-4097-F1476162330B}"/>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8"/>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2" creationId="{462AB8BE-487E-7EDF-3B4E-7AC8EB5F74ED}"/>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7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7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7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2"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3"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8"/>
              <ac:spMk id="188"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8"/>
              <ac:picMk id="21" creationId="{A60D2F57-7F3B-08E9-6E85-14D2D0D433E6}"/>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69"/>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69"/>
              <ac:spMk id="2" creationId="{15F695DF-C80C-195F-6850-BBC0B71E102D}"/>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9"/>
              <ac:spMk id="19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9"/>
              <ac:spMk id="19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9"/>
              <ac:spMk id="19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9"/>
              <ac:spMk id="19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9"/>
              <ac:spMk id="20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69"/>
              <ac:spMk id="20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69"/>
              <ac:picMk id="11" creationId="{7EA603C8-F4CB-5D50-804B-72CF1F57791F}"/>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70"/>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 creationId="{9D9FF2CC-3A4B-86FA-E9E9-3A33228E013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3" creationId="{E398E546-8B5A-60E4-2537-20AFA92A742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4" creationId="{5380D88B-F623-8DD7-C776-4EF91B37D777}"/>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5" creationId="{2A63E855-D384-6268-7D09-BA34CFA663C4}"/>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6" creationId="{C73F654D-6A81-6E87-49BE-3DF19F9E2AC6}"/>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04"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0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0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0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08"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0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1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0"/>
              <ac:spMk id="21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70"/>
              <ac:picMk id="13" creationId="{F572769D-727C-8EF4-E57D-6D683927FCD6}"/>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71"/>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71"/>
              <ac:spMk id="215"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1"/>
              <ac:spMk id="216"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1"/>
              <ac:spMk id="217"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71"/>
              <ac:picMk id="8" creationId="{F3A5FB1E-4DA0-93F1-FB0C-AC89960B90A8}"/>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0" sldId="2147483672"/>
          </pc:sldLayoutMkLst>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2" creationId="{1DBAB69E-9E68-F732-99DC-86FDBC852793}"/>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3" creationId="{1F595DA3-FF54-C766-29F6-B252D2897CE7}"/>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4" creationId="{33151522-F92D-80DC-4A75-D96182698C3A}"/>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221"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0" sldId="2147483672"/>
              <ac:spMk id="222"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0" sldId="2147483672"/>
              <ac:picMk id="10" creationId="{6A3058F1-7B9F-07E8-9994-DE41B1D9BA47}"/>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86"/>
            <pc:sldLayoutMk cId="0" sldId="2147483673"/>
          </pc:sldLayoutMkLst>
          <pc:spChg chg="mod">
            <ac:chgData name="Markel, Sarah (ACL)" userId="S::sarah.markel@acl.hhs.gov::934a4c8b-f354-416a-82a4-3ba6200b1911" providerId="AD" clId="Web-{16828FDA-F909-382B-376E-50F9A17100AA}" dt="2024-03-25T20:30:47.497" v="3"/>
            <ac:spMkLst>
              <pc:docMk/>
              <pc:sldMasterMk cId="0" sldId="2147483686"/>
              <pc:sldLayoutMk cId="0" sldId="2147483673"/>
              <ac:spMk id="2" creationId="{F6424DBF-7DBF-06F6-BD7E-59D0F91E563E}"/>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3"/>
              <ac:spMk id="3" creationId="{3E08ECF7-E6CD-979F-8398-BBE45F4D39C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3"/>
              <ac:spMk id="227"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86"/>
              <pc:sldLayoutMk cId="0" sldId="2147483673"/>
              <ac:spMk id="228"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86"/>
              <pc:sldLayoutMk cId="0" sldId="2147483673"/>
              <ac:picMk id="8" creationId="{F985BDFF-2918-60B2-5390-6F8ACE24BD10}"/>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548736696" sldId="2147483674"/>
          </pc:sldLayoutMkLst>
          <pc:spChg chg="mod">
            <ac:chgData name="Markel, Sarah (ACL)" userId="S::sarah.markel@acl.hhs.gov::934a4c8b-f354-416a-82a4-3ba6200b1911" providerId="AD" clId="Web-{16828FDA-F909-382B-376E-50F9A17100AA}" dt="2024-03-25T20:30:47.497" v="3"/>
            <ac:spMkLst>
              <pc:docMk/>
              <pc:sldMasterMk cId="0" sldId="2147483648"/>
              <pc:sldLayoutMk cId="2548736696" sldId="2147483674"/>
              <ac:spMk id="29"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2548736696" sldId="2147483674"/>
              <ac:spMk id="30" creationId="{00000000-0000-0000-0000-000000000000}"/>
            </ac:spMkLst>
          </pc:spChg>
          <pc:spChg chg="mod">
            <ac:chgData name="Markel, Sarah (ACL)" userId="S::sarah.markel@acl.hhs.gov::934a4c8b-f354-416a-82a4-3ba6200b1911" providerId="AD" clId="Web-{16828FDA-F909-382B-376E-50F9A17100AA}" dt="2024-03-25T20:30:47.497" v="3"/>
            <ac:spMkLst>
              <pc:docMk/>
              <pc:sldMasterMk cId="0" sldId="2147483648"/>
              <pc:sldLayoutMk cId="2548736696" sldId="2147483674"/>
              <ac:spMk id="33"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2548736696" sldId="2147483674"/>
              <ac:picMk id="8" creationId="{7AA2E2F3-13D0-39CB-F541-054E851B87BE}"/>
            </ac:picMkLst>
          </pc:picChg>
          <pc:cxnChg chg="mod">
            <ac:chgData name="Markel, Sarah (ACL)" userId="S::sarah.markel@acl.hhs.gov::934a4c8b-f354-416a-82a4-3ba6200b1911" providerId="AD" clId="Web-{16828FDA-F909-382B-376E-50F9A17100AA}" dt="2024-03-25T20:30:47.497" v="3"/>
            <ac:cxnSpMkLst>
              <pc:docMk/>
              <pc:sldMasterMk cId="0" sldId="2147483648"/>
              <pc:sldLayoutMk cId="2548736696" sldId="2147483674"/>
              <ac:cxnSpMk id="2" creationId="{9BFB2F77-18AC-A1A7-15DA-C933E18CEAE8}"/>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273052571" sldId="2147483675"/>
          </pc:sldLayoutMkLst>
          <pc:spChg chg="mod">
            <ac:chgData name="Markel, Sarah (ACL)" userId="S::sarah.markel@acl.hhs.gov::934a4c8b-f354-416a-82a4-3ba6200b1911" providerId="AD" clId="Web-{16828FDA-F909-382B-376E-50F9A17100AA}" dt="2024-03-25T20:30:47.497" v="3"/>
            <ac:spMkLst>
              <pc:docMk/>
              <pc:sldMasterMk cId="0" sldId="2147483648"/>
              <pc:sldLayoutMk cId="2273052571" sldId="2147483675"/>
              <ac:spMk id="2" creationId="{CC45F643-A167-7635-D7FF-3E96DBE0B3CC}"/>
            </ac:spMkLst>
          </pc:spChg>
          <pc:spChg chg="mod">
            <ac:chgData name="Markel, Sarah (ACL)" userId="S::sarah.markel@acl.hhs.gov::934a4c8b-f354-416a-82a4-3ba6200b1911" providerId="AD" clId="Web-{16828FDA-F909-382B-376E-50F9A17100AA}" dt="2024-03-25T20:30:47.497" v="3"/>
            <ac:spMkLst>
              <pc:docMk/>
              <pc:sldMasterMk cId="0" sldId="2147483648"/>
              <pc:sldLayoutMk cId="2273052571" sldId="2147483675"/>
              <ac:spMk id="3" creationId="{0D439D33-6287-16FD-BBA7-D27183B36657}"/>
            </ac:spMkLst>
          </pc:spChg>
          <pc:picChg chg="mod">
            <ac:chgData name="Markel, Sarah (ACL)" userId="S::sarah.markel@acl.hhs.gov::934a4c8b-f354-416a-82a4-3ba6200b1911" providerId="AD" clId="Web-{16828FDA-F909-382B-376E-50F9A17100AA}" dt="2024-03-25T20:30:47.497" v="3"/>
            <ac:picMkLst>
              <pc:docMk/>
              <pc:sldMasterMk cId="0" sldId="2147483648"/>
              <pc:sldLayoutMk cId="2273052571" sldId="2147483675"/>
              <ac:picMk id="10" creationId="{15CBC54A-43C9-4F17-081B-8650F7DDCB86}"/>
            </ac:picMkLst>
          </pc:picChg>
          <pc:cxnChg chg="mod">
            <ac:chgData name="Markel, Sarah (ACL)" userId="S::sarah.markel@acl.hhs.gov::934a4c8b-f354-416a-82a4-3ba6200b1911" providerId="AD" clId="Web-{16828FDA-F909-382B-376E-50F9A17100AA}" dt="2024-03-25T20:30:47.497" v="3"/>
            <ac:cxnSpMkLst>
              <pc:docMk/>
              <pc:sldMasterMk cId="0" sldId="2147483648"/>
              <pc:sldLayoutMk cId="2273052571" sldId="2147483675"/>
              <ac:cxnSpMk id="4" creationId="{7F95637A-936D-ECF5-7A95-DE61B6A9E11E}"/>
            </ac:cxnSpMkLst>
          </pc:cxn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3539238868" sldId="2147483677"/>
          </pc:sldLayoutMkLst>
          <pc:spChg chg="mod">
            <ac:chgData name="Markel, Sarah (ACL)" userId="S::sarah.markel@acl.hhs.gov::934a4c8b-f354-416a-82a4-3ba6200b1911" providerId="AD" clId="Web-{16828FDA-F909-382B-376E-50F9A17100AA}" dt="2024-03-25T20:30:47.497" v="3"/>
            <ac:spMkLst>
              <pc:docMk/>
              <pc:sldMasterMk cId="0" sldId="2147483648"/>
              <pc:sldLayoutMk cId="3539238868" sldId="2147483677"/>
              <ac:spMk id="4" creationId="{308E77D8-7528-C2D0-266F-82F1D7C90494}"/>
            </ac:spMkLst>
          </pc:spChg>
          <pc:spChg chg="mod">
            <ac:chgData name="Markel, Sarah (ACL)" userId="S::sarah.markel@acl.hhs.gov::934a4c8b-f354-416a-82a4-3ba6200b1911" providerId="AD" clId="Web-{16828FDA-F909-382B-376E-50F9A17100AA}" dt="2024-03-25T20:30:47.497" v="3"/>
            <ac:spMkLst>
              <pc:docMk/>
              <pc:sldMasterMk cId="0" sldId="2147483648"/>
              <pc:sldLayoutMk cId="3539238868" sldId="2147483677"/>
              <ac:spMk id="132"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3539238868" sldId="2147483677"/>
              <ac:picMk id="8" creationId="{9E9438A6-51BE-5265-07DC-B018DA02A3D8}"/>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2088100723" sldId="2147483678"/>
          </pc:sldLayoutMkLst>
          <pc:spChg chg="mod">
            <ac:chgData name="Markel, Sarah (ACL)" userId="S::sarah.markel@acl.hhs.gov::934a4c8b-f354-416a-82a4-3ba6200b1911" providerId="AD" clId="Web-{16828FDA-F909-382B-376E-50F9A17100AA}" dt="2024-03-25T20:30:47.497" v="3"/>
            <ac:spMkLst>
              <pc:docMk/>
              <pc:sldMasterMk cId="0" sldId="2147483648"/>
              <pc:sldLayoutMk cId="2088100723" sldId="2147483678"/>
              <ac:spMk id="2" creationId="{0C05F56E-FFD2-1ABA-B6F5-AAB687DC816A}"/>
            </ac:spMkLst>
          </pc:spChg>
          <pc:spChg chg="mod">
            <ac:chgData name="Markel, Sarah (ACL)" userId="S::sarah.markel@acl.hhs.gov::934a4c8b-f354-416a-82a4-3ba6200b1911" providerId="AD" clId="Web-{16828FDA-F909-382B-376E-50F9A17100AA}" dt="2024-03-25T20:30:47.497" v="3"/>
            <ac:spMkLst>
              <pc:docMk/>
              <pc:sldMasterMk cId="0" sldId="2147483648"/>
              <pc:sldLayoutMk cId="2088100723" sldId="2147483678"/>
              <ac:spMk id="111" creationId="{00000000-0000-0000-0000-000000000000}"/>
            </ac:spMkLst>
          </pc:spChg>
          <pc:picChg chg="mod">
            <ac:chgData name="Markel, Sarah (ACL)" userId="S::sarah.markel@acl.hhs.gov::934a4c8b-f354-416a-82a4-3ba6200b1911" providerId="AD" clId="Web-{16828FDA-F909-382B-376E-50F9A17100AA}" dt="2024-03-25T20:30:47.497" v="3"/>
            <ac:picMkLst>
              <pc:docMk/>
              <pc:sldMasterMk cId="0" sldId="2147483648"/>
              <pc:sldLayoutMk cId="2088100723" sldId="2147483678"/>
              <ac:picMk id="13" creationId="{46C37664-7DC2-7755-1BE2-2EEE519F1C72}"/>
            </ac:picMkLst>
          </pc:picChg>
        </pc:sldLayoutChg>
        <pc:sldLayoutChg chg="modSp">
          <pc:chgData name="Markel, Sarah (ACL)" userId="S::sarah.markel@acl.hhs.gov::934a4c8b-f354-416a-82a4-3ba6200b1911" providerId="AD" clId="Web-{16828FDA-F909-382B-376E-50F9A17100AA}" dt="2024-03-25T20:30:47.497" v="3"/>
          <pc:sldLayoutMkLst>
            <pc:docMk/>
            <pc:sldMasterMk cId="0" sldId="2147483648"/>
            <pc:sldLayoutMk cId="824159739" sldId="2147483679"/>
          </pc:sldLayoutMkLst>
          <pc:spChg chg="mod">
            <ac:chgData name="Markel, Sarah (ACL)" userId="S::sarah.markel@acl.hhs.gov::934a4c8b-f354-416a-82a4-3ba6200b1911" providerId="AD" clId="Web-{16828FDA-F909-382B-376E-50F9A17100AA}" dt="2024-03-25T20:30:47.497" v="3"/>
            <ac:spMkLst>
              <pc:docMk/>
              <pc:sldMasterMk cId="0" sldId="2147483648"/>
              <pc:sldLayoutMk cId="824159739" sldId="2147483679"/>
              <ac:spMk id="2" creationId="{0C05F56E-FFD2-1ABA-B6F5-AAB687DC816A}"/>
            </ac:spMkLst>
          </pc:spChg>
          <pc:spChg chg="mod">
            <ac:chgData name="Markel, Sarah (ACL)" userId="S::sarah.markel@acl.hhs.gov::934a4c8b-f354-416a-82a4-3ba6200b1911" providerId="AD" clId="Web-{16828FDA-F909-382B-376E-50F9A17100AA}" dt="2024-03-25T20:30:47.497" v="3"/>
            <ac:spMkLst>
              <pc:docMk/>
              <pc:sldMasterMk cId="0" sldId="2147483648"/>
              <pc:sldLayoutMk cId="824159739" sldId="2147483679"/>
              <ac:spMk id="4" creationId="{C36EEF6C-05D3-1E3A-4003-2E85ECD42A9D}"/>
            </ac:spMkLst>
          </pc:spChg>
          <pc:picChg chg="mod">
            <ac:chgData name="Markel, Sarah (ACL)" userId="S::sarah.markel@acl.hhs.gov::934a4c8b-f354-416a-82a4-3ba6200b1911" providerId="AD" clId="Web-{16828FDA-F909-382B-376E-50F9A17100AA}" dt="2024-03-25T20:30:47.497" v="3"/>
            <ac:picMkLst>
              <pc:docMk/>
              <pc:sldMasterMk cId="0" sldId="2147483648"/>
              <pc:sldLayoutMk cId="824159739" sldId="2147483679"/>
              <ac:picMk id="13" creationId="{46C37664-7DC2-7755-1BE2-2EEE519F1C72}"/>
            </ac:picMkLst>
          </pc:picChg>
        </pc:sldLayoutChg>
      </pc:sldMasterChg>
    </pc:docChg>
  </pc:docChgLst>
  <pc:docChgLst>
    <pc:chgData name="Wiatr-Rodriguez, Amy (ACL)" userId="c0cc0f9c-2144-4fff-96fa-b7fe924e9c14" providerId="ADAL" clId="{66B618AD-F562-4372-97E5-0A5B0662740E}"/>
    <pc:docChg chg="undo custSel delSld modSld">
      <pc:chgData name="Wiatr-Rodriguez, Amy (ACL)" userId="c0cc0f9c-2144-4fff-96fa-b7fe924e9c14" providerId="ADAL" clId="{66B618AD-F562-4372-97E5-0A5B0662740E}" dt="2024-05-22T19:25:24.098" v="2816" actId="20577"/>
      <pc:docMkLst>
        <pc:docMk/>
      </pc:docMkLst>
      <pc:sldChg chg="addSp delSp modSp mod modClrScheme modCm chgLayout">
        <pc:chgData name="Wiatr-Rodriguez, Amy (ACL)" userId="c0cc0f9c-2144-4fff-96fa-b7fe924e9c14" providerId="ADAL" clId="{66B618AD-F562-4372-97E5-0A5B0662740E}" dt="2024-05-17T22:52:38.365" v="6"/>
        <pc:sldMkLst>
          <pc:docMk/>
          <pc:sldMk cId="0" sldId="256"/>
        </pc:sldMkLst>
        <pc:spChg chg="mod ord">
          <ac:chgData name="Wiatr-Rodriguez, Amy (ACL)" userId="c0cc0f9c-2144-4fff-96fa-b7fe924e9c14" providerId="ADAL" clId="{66B618AD-F562-4372-97E5-0A5B0662740E}" dt="2024-05-17T22:51:33.557" v="3" actId="700"/>
          <ac:spMkLst>
            <pc:docMk/>
            <pc:sldMk cId="0" sldId="256"/>
            <ac:spMk id="2" creationId="{ECFACE5B-ED08-894A-64AF-253DF0FE54CD}"/>
          </ac:spMkLst>
        </pc:spChg>
        <pc:spChg chg="mod ord">
          <ac:chgData name="Wiatr-Rodriguez, Amy (ACL)" userId="c0cc0f9c-2144-4fff-96fa-b7fe924e9c14" providerId="ADAL" clId="{66B618AD-F562-4372-97E5-0A5B0662740E}" dt="2024-05-17T22:51:33.557" v="3" actId="700"/>
          <ac:spMkLst>
            <pc:docMk/>
            <pc:sldMk cId="0" sldId="256"/>
            <ac:spMk id="3" creationId="{ABE3A34F-DF11-4EFC-A8AE-8CB74B3F2EB5}"/>
          </ac:spMkLst>
        </pc:spChg>
        <pc:spChg chg="add del mod ord">
          <ac:chgData name="Wiatr-Rodriguez, Amy (ACL)" userId="c0cc0f9c-2144-4fff-96fa-b7fe924e9c14" providerId="ADAL" clId="{66B618AD-F562-4372-97E5-0A5B0662740E}" dt="2024-05-17T22:51:33.557" v="3" actId="700"/>
          <ac:spMkLst>
            <pc:docMk/>
            <pc:sldMk cId="0" sldId="256"/>
            <ac:spMk id="5" creationId="{200DFC06-8B80-8733-BA69-4DDA53A93867}"/>
          </ac:spMkLst>
        </pc:spChg>
      </pc:sldChg>
      <pc:sldChg chg="modSp mod modClrScheme modCm chgLayout">
        <pc:chgData name="Wiatr-Rodriguez, Amy (ACL)" userId="c0cc0f9c-2144-4fff-96fa-b7fe924e9c14" providerId="ADAL" clId="{66B618AD-F562-4372-97E5-0A5B0662740E}" dt="2024-05-17T22:52:28.156" v="5"/>
        <pc:sldMkLst>
          <pc:docMk/>
          <pc:sldMk cId="0" sldId="257"/>
        </pc:sldMkLst>
        <pc:spChg chg="mod ord">
          <ac:chgData name="Wiatr-Rodriguez, Amy (ACL)" userId="c0cc0f9c-2144-4fff-96fa-b7fe924e9c14" providerId="ADAL" clId="{66B618AD-F562-4372-97E5-0A5B0662740E}" dt="2024-05-17T22:50:55.880" v="0" actId="700"/>
          <ac:spMkLst>
            <pc:docMk/>
            <pc:sldMk cId="0" sldId="257"/>
            <ac:spMk id="2" creationId="{131AEC11-92B0-E481-F052-325FF71809DA}"/>
          </ac:spMkLst>
        </pc:spChg>
      </pc:sldChg>
      <pc:sldChg chg="modNotesTx">
        <pc:chgData name="Wiatr-Rodriguez, Amy (ACL)" userId="c0cc0f9c-2144-4fff-96fa-b7fe924e9c14" providerId="ADAL" clId="{66B618AD-F562-4372-97E5-0A5B0662740E}" dt="2024-05-22T19:22:48.830" v="2765" actId="20577"/>
        <pc:sldMkLst>
          <pc:docMk/>
          <pc:sldMk cId="656706905" sldId="265"/>
        </pc:sldMkLst>
      </pc:sldChg>
      <pc:sldChg chg="modSp mod modNotesTx">
        <pc:chgData name="Wiatr-Rodriguez, Amy (ACL)" userId="c0cc0f9c-2144-4fff-96fa-b7fe924e9c14" providerId="ADAL" clId="{66B618AD-F562-4372-97E5-0A5B0662740E}" dt="2024-05-22T19:25:24.098" v="2816" actId="20577"/>
        <pc:sldMkLst>
          <pc:docMk/>
          <pc:sldMk cId="2668681273" sldId="300"/>
        </pc:sldMkLst>
        <pc:spChg chg="mod">
          <ac:chgData name="Wiatr-Rodriguez, Amy (ACL)" userId="c0cc0f9c-2144-4fff-96fa-b7fe924e9c14" providerId="ADAL" clId="{66B618AD-F562-4372-97E5-0A5B0662740E}" dt="2024-05-22T15:48:02.237" v="342" actId="255"/>
          <ac:spMkLst>
            <pc:docMk/>
            <pc:sldMk cId="2668681273" sldId="300"/>
            <ac:spMk id="3" creationId="{FA8D6321-1119-99F2-F832-4891826D9FC7}"/>
          </ac:spMkLst>
        </pc:spChg>
      </pc:sldChg>
      <pc:sldChg chg="modCm">
        <pc:chgData name="Wiatr-Rodriguez, Amy (ACL)" userId="c0cc0f9c-2144-4fff-96fa-b7fe924e9c14" providerId="ADAL" clId="{66B618AD-F562-4372-97E5-0A5B0662740E}" dt="2024-05-22T15:05:09.024" v="319"/>
        <pc:sldMkLst>
          <pc:docMk/>
          <pc:sldMk cId="1877829910" sldId="1670"/>
        </pc:sldMkLst>
      </pc:sldChg>
      <pc:sldChg chg="del">
        <pc:chgData name="Wiatr-Rodriguez, Amy (ACL)" userId="c0cc0f9c-2144-4fff-96fa-b7fe924e9c14" providerId="ADAL" clId="{66B618AD-F562-4372-97E5-0A5B0662740E}" dt="2024-05-22T19:24:59.233" v="2766" actId="2696"/>
        <pc:sldMkLst>
          <pc:docMk/>
          <pc:sldMk cId="147389249" sldId="1684"/>
        </pc:sldMkLst>
      </pc:sldChg>
      <pc:sldChg chg="modSp mod">
        <pc:chgData name="Wiatr-Rodriguez, Amy (ACL)" userId="c0cc0f9c-2144-4fff-96fa-b7fe924e9c14" providerId="ADAL" clId="{66B618AD-F562-4372-97E5-0A5B0662740E}" dt="2024-05-21T15:23:47.205" v="318" actId="6549"/>
        <pc:sldMkLst>
          <pc:docMk/>
          <pc:sldMk cId="1058061171" sldId="1890"/>
        </pc:sldMkLst>
        <pc:spChg chg="mod">
          <ac:chgData name="Wiatr-Rodriguez, Amy (ACL)" userId="c0cc0f9c-2144-4fff-96fa-b7fe924e9c14" providerId="ADAL" clId="{66B618AD-F562-4372-97E5-0A5B0662740E}" dt="2024-05-20T14:44:21.798" v="179" actId="1076"/>
          <ac:spMkLst>
            <pc:docMk/>
            <pc:sldMk cId="1058061171" sldId="1890"/>
            <ac:spMk id="2" creationId="{00000000-0000-0000-0000-000000000000}"/>
          </ac:spMkLst>
        </pc:spChg>
        <pc:spChg chg="mod">
          <ac:chgData name="Wiatr-Rodriguez, Amy (ACL)" userId="c0cc0f9c-2144-4fff-96fa-b7fe924e9c14" providerId="ADAL" clId="{66B618AD-F562-4372-97E5-0A5B0662740E}" dt="2024-05-21T15:23:47.205" v="318" actId="6549"/>
          <ac:spMkLst>
            <pc:docMk/>
            <pc:sldMk cId="1058061171" sldId="1890"/>
            <ac:spMk id="3" creationId="{00000000-0000-0000-0000-000000000000}"/>
          </ac:spMkLst>
        </pc:spChg>
      </pc:sldChg>
      <pc:sldChg chg="del">
        <pc:chgData name="Wiatr-Rodriguez, Amy (ACL)" userId="c0cc0f9c-2144-4fff-96fa-b7fe924e9c14" providerId="ADAL" clId="{66B618AD-F562-4372-97E5-0A5B0662740E}" dt="2024-05-20T14:43:12.775" v="170" actId="2696"/>
        <pc:sldMkLst>
          <pc:docMk/>
          <pc:sldMk cId="2914560547" sldId="1891"/>
        </pc:sldMkLst>
      </pc:sldChg>
      <pc:sldChg chg="modNotesTx">
        <pc:chgData name="Wiatr-Rodriguez, Amy (ACL)" userId="c0cc0f9c-2144-4fff-96fa-b7fe924e9c14" providerId="ADAL" clId="{66B618AD-F562-4372-97E5-0A5B0662740E}" dt="2024-05-22T15:10:45.999" v="339" actId="20577"/>
        <pc:sldMkLst>
          <pc:docMk/>
          <pc:sldMk cId="462000858" sldId="1893"/>
        </pc:sldMkLst>
      </pc:sldChg>
    </pc:docChg>
  </pc:docChgLst>
  <pc:docChgLst>
    <pc:chgData name="Frank-Carr, Claire (ACL) (CTR)" userId="023a24b7-4ee5-46bf-8a1c-3b2e4b8d21fb" providerId="ADAL" clId="{EC36E0C7-D934-4E40-91F4-83CE23184488}"/>
    <pc:docChg chg="custSel modSld">
      <pc:chgData name="Frank-Carr, Claire (ACL) (CTR)" userId="023a24b7-4ee5-46bf-8a1c-3b2e4b8d21fb" providerId="ADAL" clId="{EC36E0C7-D934-4E40-91F4-83CE23184488}" dt="2024-05-23T18:06:13.578" v="487" actId="20577"/>
      <pc:docMkLst>
        <pc:docMk/>
      </pc:docMkLst>
      <pc:sldChg chg="modNotesTx">
        <pc:chgData name="Frank-Carr, Claire (ACL) (CTR)" userId="023a24b7-4ee5-46bf-8a1c-3b2e4b8d21fb" providerId="ADAL" clId="{EC36E0C7-D934-4E40-91F4-83CE23184488}" dt="2024-05-23T15:40:51.952" v="0" actId="20577"/>
        <pc:sldMkLst>
          <pc:docMk/>
          <pc:sldMk cId="0" sldId="256"/>
        </pc:sldMkLst>
      </pc:sldChg>
      <pc:sldChg chg="modNotesTx">
        <pc:chgData name="Frank-Carr, Claire (ACL) (CTR)" userId="023a24b7-4ee5-46bf-8a1c-3b2e4b8d21fb" providerId="ADAL" clId="{EC36E0C7-D934-4E40-91F4-83CE23184488}" dt="2024-05-23T15:40:56.931" v="1" actId="20577"/>
        <pc:sldMkLst>
          <pc:docMk/>
          <pc:sldMk cId="0" sldId="257"/>
        </pc:sldMkLst>
      </pc:sldChg>
      <pc:sldChg chg="modNotesTx">
        <pc:chgData name="Frank-Carr, Claire (ACL) (CTR)" userId="023a24b7-4ee5-46bf-8a1c-3b2e4b8d21fb" providerId="ADAL" clId="{EC36E0C7-D934-4E40-91F4-83CE23184488}" dt="2024-05-23T15:43:35.481" v="67" actId="20577"/>
        <pc:sldMkLst>
          <pc:docMk/>
          <pc:sldMk cId="2434741879" sldId="258"/>
        </pc:sldMkLst>
      </pc:sldChg>
      <pc:sldChg chg="modNotesTx">
        <pc:chgData name="Frank-Carr, Claire (ACL) (CTR)" userId="023a24b7-4ee5-46bf-8a1c-3b2e4b8d21fb" providerId="ADAL" clId="{EC36E0C7-D934-4E40-91F4-83CE23184488}" dt="2024-05-23T15:43:44.414" v="69" actId="20577"/>
        <pc:sldMkLst>
          <pc:docMk/>
          <pc:sldMk cId="2436736791" sldId="259"/>
        </pc:sldMkLst>
      </pc:sldChg>
      <pc:sldChg chg="modSp mod modNotesTx">
        <pc:chgData name="Frank-Carr, Claire (ACL) (CTR)" userId="023a24b7-4ee5-46bf-8a1c-3b2e4b8d21fb" providerId="ADAL" clId="{EC36E0C7-D934-4E40-91F4-83CE23184488}" dt="2024-05-23T18:05:32.465" v="482" actId="20577"/>
        <pc:sldMkLst>
          <pc:docMk/>
          <pc:sldMk cId="4224951576" sldId="264"/>
        </pc:sldMkLst>
        <pc:spChg chg="mod">
          <ac:chgData name="Frank-Carr, Claire (ACL) (CTR)" userId="023a24b7-4ee5-46bf-8a1c-3b2e4b8d21fb" providerId="ADAL" clId="{EC36E0C7-D934-4E40-91F4-83CE23184488}" dt="2024-05-23T18:05:32.465" v="482" actId="20577"/>
          <ac:spMkLst>
            <pc:docMk/>
            <pc:sldMk cId="4224951576" sldId="264"/>
            <ac:spMk id="3" creationId="{00000000-0000-0000-0000-000000000000}"/>
          </ac:spMkLst>
        </pc:spChg>
      </pc:sldChg>
      <pc:sldChg chg="modNotesTx">
        <pc:chgData name="Frank-Carr, Claire (ACL) (CTR)" userId="023a24b7-4ee5-46bf-8a1c-3b2e4b8d21fb" providerId="ADAL" clId="{EC36E0C7-D934-4E40-91F4-83CE23184488}" dt="2024-05-23T15:48:47.228" v="190" actId="20577"/>
        <pc:sldMkLst>
          <pc:docMk/>
          <pc:sldMk cId="656706905" sldId="265"/>
        </pc:sldMkLst>
      </pc:sldChg>
      <pc:sldChg chg="modNotesTx">
        <pc:chgData name="Frank-Carr, Claire (ACL) (CTR)" userId="023a24b7-4ee5-46bf-8a1c-3b2e4b8d21fb" providerId="ADAL" clId="{EC36E0C7-D934-4E40-91F4-83CE23184488}" dt="2024-05-23T15:50:32.737" v="468" actId="20577"/>
        <pc:sldMkLst>
          <pc:docMk/>
          <pc:sldMk cId="0" sldId="279"/>
        </pc:sldMkLst>
      </pc:sldChg>
      <pc:sldChg chg="modNotesTx">
        <pc:chgData name="Frank-Carr, Claire (ACL) (CTR)" userId="023a24b7-4ee5-46bf-8a1c-3b2e4b8d21fb" providerId="ADAL" clId="{EC36E0C7-D934-4E40-91F4-83CE23184488}" dt="2024-05-23T15:44:12.846" v="73" actId="20577"/>
        <pc:sldMkLst>
          <pc:docMk/>
          <pc:sldMk cId="270268475" sldId="293"/>
        </pc:sldMkLst>
      </pc:sldChg>
      <pc:sldChg chg="modNotesTx">
        <pc:chgData name="Frank-Carr, Claire (ACL) (CTR)" userId="023a24b7-4ee5-46bf-8a1c-3b2e4b8d21fb" providerId="ADAL" clId="{EC36E0C7-D934-4E40-91F4-83CE23184488}" dt="2024-05-23T15:48:31.897" v="188" actId="20577"/>
        <pc:sldMkLst>
          <pc:docMk/>
          <pc:sldMk cId="3468349836" sldId="294"/>
        </pc:sldMkLst>
      </pc:sldChg>
      <pc:sldChg chg="modNotesTx">
        <pc:chgData name="Frank-Carr, Claire (ACL) (CTR)" userId="023a24b7-4ee5-46bf-8a1c-3b2e4b8d21fb" providerId="ADAL" clId="{EC36E0C7-D934-4E40-91F4-83CE23184488}" dt="2024-05-23T15:41:15.446" v="4" actId="5793"/>
        <pc:sldMkLst>
          <pc:docMk/>
          <pc:sldMk cId="2415035927" sldId="295"/>
        </pc:sldMkLst>
      </pc:sldChg>
      <pc:sldChg chg="modNotesTx">
        <pc:chgData name="Frank-Carr, Claire (ACL) (CTR)" userId="023a24b7-4ee5-46bf-8a1c-3b2e4b8d21fb" providerId="ADAL" clId="{EC36E0C7-D934-4E40-91F4-83CE23184488}" dt="2024-05-23T15:44:22.037" v="76" actId="20577"/>
        <pc:sldMkLst>
          <pc:docMk/>
          <pc:sldMk cId="2936578380" sldId="299"/>
        </pc:sldMkLst>
      </pc:sldChg>
      <pc:sldChg chg="modNotesTx">
        <pc:chgData name="Frank-Carr, Claire (ACL) (CTR)" userId="023a24b7-4ee5-46bf-8a1c-3b2e4b8d21fb" providerId="ADAL" clId="{EC36E0C7-D934-4E40-91F4-83CE23184488}" dt="2024-05-23T15:48:40.259" v="189" actId="20577"/>
        <pc:sldMkLst>
          <pc:docMk/>
          <pc:sldMk cId="2668681273" sldId="300"/>
        </pc:sldMkLst>
      </pc:sldChg>
      <pc:sldChg chg="modNotesTx">
        <pc:chgData name="Frank-Carr, Claire (ACL) (CTR)" userId="023a24b7-4ee5-46bf-8a1c-3b2e4b8d21fb" providerId="ADAL" clId="{EC36E0C7-D934-4E40-91F4-83CE23184488}" dt="2024-05-23T15:41:55.479" v="10" actId="20577"/>
        <pc:sldMkLst>
          <pc:docMk/>
          <pc:sldMk cId="2490385959" sldId="324"/>
        </pc:sldMkLst>
      </pc:sldChg>
      <pc:sldChg chg="modSp mod modNotesTx">
        <pc:chgData name="Frank-Carr, Claire (ACL) (CTR)" userId="023a24b7-4ee5-46bf-8a1c-3b2e4b8d21fb" providerId="ADAL" clId="{EC36E0C7-D934-4E40-91F4-83CE23184488}" dt="2024-05-23T18:03:37.837" v="472" actId="20577"/>
        <pc:sldMkLst>
          <pc:docMk/>
          <pc:sldMk cId="3978179930" sldId="331"/>
        </pc:sldMkLst>
        <pc:spChg chg="mod">
          <ac:chgData name="Frank-Carr, Claire (ACL) (CTR)" userId="023a24b7-4ee5-46bf-8a1c-3b2e4b8d21fb" providerId="ADAL" clId="{EC36E0C7-D934-4E40-91F4-83CE23184488}" dt="2024-05-23T18:03:37.837" v="472" actId="20577"/>
          <ac:spMkLst>
            <pc:docMk/>
            <pc:sldMk cId="3978179930" sldId="331"/>
            <ac:spMk id="7" creationId="{307DD01B-7567-A5EC-F1C2-39B4EF495609}"/>
          </ac:spMkLst>
        </pc:spChg>
      </pc:sldChg>
      <pc:sldChg chg="modNotesTx">
        <pc:chgData name="Frank-Carr, Claire (ACL) (CTR)" userId="023a24b7-4ee5-46bf-8a1c-3b2e4b8d21fb" providerId="ADAL" clId="{EC36E0C7-D934-4E40-91F4-83CE23184488}" dt="2024-05-23T15:50:27.972" v="467" actId="20577"/>
        <pc:sldMkLst>
          <pc:docMk/>
          <pc:sldMk cId="162335222" sldId="343"/>
        </pc:sldMkLst>
      </pc:sldChg>
      <pc:sldChg chg="modNotesTx">
        <pc:chgData name="Frank-Carr, Claire (ACL) (CTR)" userId="023a24b7-4ee5-46bf-8a1c-3b2e4b8d21fb" providerId="ADAL" clId="{EC36E0C7-D934-4E40-91F4-83CE23184488}" dt="2024-05-23T15:45:21.939" v="90" actId="5793"/>
        <pc:sldMkLst>
          <pc:docMk/>
          <pc:sldMk cId="1102540917" sldId="479"/>
        </pc:sldMkLst>
      </pc:sldChg>
      <pc:sldChg chg="modNotesTx">
        <pc:chgData name="Frank-Carr, Claire (ACL) (CTR)" userId="023a24b7-4ee5-46bf-8a1c-3b2e4b8d21fb" providerId="ADAL" clId="{EC36E0C7-D934-4E40-91F4-83CE23184488}" dt="2024-05-23T15:49:15.953" v="196" actId="20577"/>
        <pc:sldMkLst>
          <pc:docMk/>
          <pc:sldMk cId="3606513858" sldId="483"/>
        </pc:sldMkLst>
      </pc:sldChg>
      <pc:sldChg chg="modNotesTx">
        <pc:chgData name="Frank-Carr, Claire (ACL) (CTR)" userId="023a24b7-4ee5-46bf-8a1c-3b2e4b8d21fb" providerId="ADAL" clId="{EC36E0C7-D934-4E40-91F4-83CE23184488}" dt="2024-05-23T15:42:51.124" v="45" actId="20577"/>
        <pc:sldMkLst>
          <pc:docMk/>
          <pc:sldMk cId="1877829910" sldId="1670"/>
        </pc:sldMkLst>
      </pc:sldChg>
      <pc:sldChg chg="modSp mod modNotesTx">
        <pc:chgData name="Frank-Carr, Claire (ACL) (CTR)" userId="023a24b7-4ee5-46bf-8a1c-3b2e4b8d21fb" providerId="ADAL" clId="{EC36E0C7-D934-4E40-91F4-83CE23184488}" dt="2024-05-23T18:06:13.578" v="487" actId="20577"/>
        <pc:sldMkLst>
          <pc:docMk/>
          <pc:sldMk cId="1157531942" sldId="1795"/>
        </pc:sldMkLst>
        <pc:spChg chg="mod">
          <ac:chgData name="Frank-Carr, Claire (ACL) (CTR)" userId="023a24b7-4ee5-46bf-8a1c-3b2e4b8d21fb" providerId="ADAL" clId="{EC36E0C7-D934-4E40-91F4-83CE23184488}" dt="2024-05-23T18:06:13.578" v="487" actId="20577"/>
          <ac:spMkLst>
            <pc:docMk/>
            <pc:sldMk cId="1157531942" sldId="1795"/>
            <ac:spMk id="3" creationId="{92D4719B-3C40-4007-4E94-863DD39987D0}"/>
          </ac:spMkLst>
        </pc:spChg>
      </pc:sldChg>
      <pc:sldChg chg="modNotesTx">
        <pc:chgData name="Frank-Carr, Claire (ACL) (CTR)" userId="023a24b7-4ee5-46bf-8a1c-3b2e4b8d21fb" providerId="ADAL" clId="{EC36E0C7-D934-4E40-91F4-83CE23184488}" dt="2024-05-23T15:44:51.008" v="83" actId="20577"/>
        <pc:sldMkLst>
          <pc:docMk/>
          <pc:sldMk cId="3631024581" sldId="1797"/>
        </pc:sldMkLst>
      </pc:sldChg>
      <pc:sldChg chg="modNotesTx">
        <pc:chgData name="Frank-Carr, Claire (ACL) (CTR)" userId="023a24b7-4ee5-46bf-8a1c-3b2e4b8d21fb" providerId="ADAL" clId="{EC36E0C7-D934-4E40-91F4-83CE23184488}" dt="2024-05-23T15:49:30.364" v="332" actId="20577"/>
        <pc:sldMkLst>
          <pc:docMk/>
          <pc:sldMk cId="2946561296" sldId="1803"/>
        </pc:sldMkLst>
      </pc:sldChg>
      <pc:sldChg chg="modNotesTx">
        <pc:chgData name="Frank-Carr, Claire (ACL) (CTR)" userId="023a24b7-4ee5-46bf-8a1c-3b2e4b8d21fb" providerId="ADAL" clId="{EC36E0C7-D934-4E40-91F4-83CE23184488}" dt="2024-05-23T15:45:02.578" v="88" actId="20577"/>
        <pc:sldMkLst>
          <pc:docMk/>
          <pc:sldMk cId="2490477400" sldId="1867"/>
        </pc:sldMkLst>
      </pc:sldChg>
      <pc:sldChg chg="modNotesTx">
        <pc:chgData name="Frank-Carr, Claire (ACL) (CTR)" userId="023a24b7-4ee5-46bf-8a1c-3b2e4b8d21fb" providerId="ADAL" clId="{EC36E0C7-D934-4E40-91F4-83CE23184488}" dt="2024-05-23T15:45:28.812" v="93" actId="20577"/>
        <pc:sldMkLst>
          <pc:docMk/>
          <pc:sldMk cId="2440100348" sldId="1868"/>
        </pc:sldMkLst>
      </pc:sldChg>
      <pc:sldChg chg="modNotesTx">
        <pc:chgData name="Frank-Carr, Claire (ACL) (CTR)" userId="023a24b7-4ee5-46bf-8a1c-3b2e4b8d21fb" providerId="ADAL" clId="{EC36E0C7-D934-4E40-91F4-83CE23184488}" dt="2024-05-23T15:46:10.133" v="108" actId="20577"/>
        <pc:sldMkLst>
          <pc:docMk/>
          <pc:sldMk cId="2867334363" sldId="1869"/>
        </pc:sldMkLst>
      </pc:sldChg>
      <pc:sldChg chg="modNotesTx">
        <pc:chgData name="Frank-Carr, Claire (ACL) (CTR)" userId="023a24b7-4ee5-46bf-8a1c-3b2e4b8d21fb" providerId="ADAL" clId="{EC36E0C7-D934-4E40-91F4-83CE23184488}" dt="2024-05-23T15:48:11.800" v="182" actId="20577"/>
        <pc:sldMkLst>
          <pc:docMk/>
          <pc:sldMk cId="2775064938" sldId="1870"/>
        </pc:sldMkLst>
      </pc:sldChg>
      <pc:sldChg chg="modNotesTx">
        <pc:chgData name="Frank-Carr, Claire (ACL) (CTR)" userId="023a24b7-4ee5-46bf-8a1c-3b2e4b8d21fb" providerId="ADAL" clId="{EC36E0C7-D934-4E40-91F4-83CE23184488}" dt="2024-05-23T15:47:54.473" v="176" actId="20577"/>
        <pc:sldMkLst>
          <pc:docMk/>
          <pc:sldMk cId="4175166001" sldId="1871"/>
        </pc:sldMkLst>
      </pc:sldChg>
      <pc:sldChg chg="modNotesTx">
        <pc:chgData name="Frank-Carr, Claire (ACL) (CTR)" userId="023a24b7-4ee5-46bf-8a1c-3b2e4b8d21fb" providerId="ADAL" clId="{EC36E0C7-D934-4E40-91F4-83CE23184488}" dt="2024-05-23T15:47:03.256" v="126" actId="20577"/>
        <pc:sldMkLst>
          <pc:docMk/>
          <pc:sldMk cId="2593059514" sldId="1872"/>
        </pc:sldMkLst>
      </pc:sldChg>
      <pc:sldChg chg="modSp mod modNotesTx">
        <pc:chgData name="Frank-Carr, Claire (ACL) (CTR)" userId="023a24b7-4ee5-46bf-8a1c-3b2e4b8d21fb" providerId="ADAL" clId="{EC36E0C7-D934-4E40-91F4-83CE23184488}" dt="2024-05-23T18:05:08.138" v="479" actId="20577"/>
        <pc:sldMkLst>
          <pc:docMk/>
          <pc:sldMk cId="2027784929" sldId="1873"/>
        </pc:sldMkLst>
        <pc:spChg chg="mod">
          <ac:chgData name="Frank-Carr, Claire (ACL) (CTR)" userId="023a24b7-4ee5-46bf-8a1c-3b2e4b8d21fb" providerId="ADAL" clId="{EC36E0C7-D934-4E40-91F4-83CE23184488}" dt="2024-05-23T18:05:08.138" v="479" actId="20577"/>
          <ac:spMkLst>
            <pc:docMk/>
            <pc:sldMk cId="2027784929" sldId="1873"/>
            <ac:spMk id="3" creationId="{549686FE-563F-0833-2597-2B2A795A8438}"/>
          </ac:spMkLst>
        </pc:spChg>
      </pc:sldChg>
      <pc:sldChg chg="modNotesTx">
        <pc:chgData name="Frank-Carr, Claire (ACL) (CTR)" userId="023a24b7-4ee5-46bf-8a1c-3b2e4b8d21fb" providerId="ADAL" clId="{EC36E0C7-D934-4E40-91F4-83CE23184488}" dt="2024-05-23T15:47:32.907" v="136" actId="20577"/>
        <pc:sldMkLst>
          <pc:docMk/>
          <pc:sldMk cId="3327662538" sldId="1874"/>
        </pc:sldMkLst>
      </pc:sldChg>
      <pc:sldChg chg="modNotesTx">
        <pc:chgData name="Frank-Carr, Claire (ACL) (CTR)" userId="023a24b7-4ee5-46bf-8a1c-3b2e4b8d21fb" providerId="ADAL" clId="{EC36E0C7-D934-4E40-91F4-83CE23184488}" dt="2024-05-23T15:48:03.065" v="179" actId="20577"/>
        <pc:sldMkLst>
          <pc:docMk/>
          <pc:sldMk cId="551594704" sldId="1875"/>
        </pc:sldMkLst>
      </pc:sldChg>
      <pc:sldChg chg="modNotesTx">
        <pc:chgData name="Frank-Carr, Claire (ACL) (CTR)" userId="023a24b7-4ee5-46bf-8a1c-3b2e4b8d21fb" providerId="ADAL" clId="{EC36E0C7-D934-4E40-91F4-83CE23184488}" dt="2024-05-23T15:43:08.274" v="63" actId="20577"/>
        <pc:sldMkLst>
          <pc:docMk/>
          <pc:sldMk cId="3512492620" sldId="1876"/>
        </pc:sldMkLst>
      </pc:sldChg>
      <pc:sldChg chg="modNotesTx">
        <pc:chgData name="Frank-Carr, Claire (ACL) (CTR)" userId="023a24b7-4ee5-46bf-8a1c-3b2e4b8d21fb" providerId="ADAL" clId="{EC36E0C7-D934-4E40-91F4-83CE23184488}" dt="2024-05-23T15:44:02.350" v="70" actId="20577"/>
        <pc:sldMkLst>
          <pc:docMk/>
          <pc:sldMk cId="1962231663" sldId="1877"/>
        </pc:sldMkLst>
      </pc:sldChg>
      <pc:sldChg chg="modNotesTx">
        <pc:chgData name="Frank-Carr, Claire (ACL) (CTR)" userId="023a24b7-4ee5-46bf-8a1c-3b2e4b8d21fb" providerId="ADAL" clId="{EC36E0C7-D934-4E40-91F4-83CE23184488}" dt="2024-05-23T15:44:08.666" v="72" actId="5793"/>
        <pc:sldMkLst>
          <pc:docMk/>
          <pc:sldMk cId="4163614329" sldId="1878"/>
        </pc:sldMkLst>
      </pc:sldChg>
      <pc:sldChg chg="modSp mod modNotesTx">
        <pc:chgData name="Frank-Carr, Claire (ACL) (CTR)" userId="023a24b7-4ee5-46bf-8a1c-3b2e4b8d21fb" providerId="ADAL" clId="{EC36E0C7-D934-4E40-91F4-83CE23184488}" dt="2024-05-23T18:04:19.622" v="474" actId="20577"/>
        <pc:sldMkLst>
          <pc:docMk/>
          <pc:sldMk cId="619729409" sldId="1879"/>
        </pc:sldMkLst>
        <pc:spChg chg="mod">
          <ac:chgData name="Frank-Carr, Claire (ACL) (CTR)" userId="023a24b7-4ee5-46bf-8a1c-3b2e4b8d21fb" providerId="ADAL" clId="{EC36E0C7-D934-4E40-91F4-83CE23184488}" dt="2024-05-23T18:04:19.622" v="474" actId="20577"/>
          <ac:spMkLst>
            <pc:docMk/>
            <pc:sldMk cId="619729409" sldId="1879"/>
            <ac:spMk id="3" creationId="{3FEB8991-F7FB-FF94-771A-5244608A3F53}"/>
          </ac:spMkLst>
        </pc:spChg>
      </pc:sldChg>
      <pc:sldChg chg="modSp mod modNotesTx">
        <pc:chgData name="Frank-Carr, Claire (ACL) (CTR)" userId="023a24b7-4ee5-46bf-8a1c-3b2e4b8d21fb" providerId="ADAL" clId="{EC36E0C7-D934-4E40-91F4-83CE23184488}" dt="2024-05-23T18:04:31.600" v="475" actId="20577"/>
        <pc:sldMkLst>
          <pc:docMk/>
          <pc:sldMk cId="4017674507" sldId="1880"/>
        </pc:sldMkLst>
        <pc:spChg chg="mod">
          <ac:chgData name="Frank-Carr, Claire (ACL) (CTR)" userId="023a24b7-4ee5-46bf-8a1c-3b2e4b8d21fb" providerId="ADAL" clId="{EC36E0C7-D934-4E40-91F4-83CE23184488}" dt="2024-05-23T18:04:31.600" v="475" actId="20577"/>
          <ac:spMkLst>
            <pc:docMk/>
            <pc:sldMk cId="4017674507" sldId="1880"/>
            <ac:spMk id="3" creationId="{3FEB8991-F7FB-FF94-771A-5244608A3F53}"/>
          </ac:spMkLst>
        </pc:spChg>
      </pc:sldChg>
      <pc:sldChg chg="modSp mod modNotesTx">
        <pc:chgData name="Frank-Carr, Claire (ACL) (CTR)" userId="023a24b7-4ee5-46bf-8a1c-3b2e4b8d21fb" providerId="ADAL" clId="{EC36E0C7-D934-4E40-91F4-83CE23184488}" dt="2024-05-23T18:04:49.845" v="477" actId="20577"/>
        <pc:sldMkLst>
          <pc:docMk/>
          <pc:sldMk cId="78761509" sldId="1881"/>
        </pc:sldMkLst>
        <pc:spChg chg="mod">
          <ac:chgData name="Frank-Carr, Claire (ACL) (CTR)" userId="023a24b7-4ee5-46bf-8a1c-3b2e4b8d21fb" providerId="ADAL" clId="{EC36E0C7-D934-4E40-91F4-83CE23184488}" dt="2024-05-23T18:04:49.845" v="477" actId="20577"/>
          <ac:spMkLst>
            <pc:docMk/>
            <pc:sldMk cId="78761509" sldId="1881"/>
            <ac:spMk id="3" creationId="{E778F05B-F9FA-4267-4E84-92190023FF1E}"/>
          </ac:spMkLst>
        </pc:spChg>
      </pc:sldChg>
      <pc:sldChg chg="modNotesTx">
        <pc:chgData name="Frank-Carr, Claire (ACL) (CTR)" userId="023a24b7-4ee5-46bf-8a1c-3b2e4b8d21fb" providerId="ADAL" clId="{EC36E0C7-D934-4E40-91F4-83CE23184488}" dt="2024-05-23T15:46:26.100" v="113" actId="20577"/>
        <pc:sldMkLst>
          <pc:docMk/>
          <pc:sldMk cId="988585701" sldId="1882"/>
        </pc:sldMkLst>
      </pc:sldChg>
      <pc:sldChg chg="modNotesTx">
        <pc:chgData name="Frank-Carr, Claire (ACL) (CTR)" userId="023a24b7-4ee5-46bf-8a1c-3b2e4b8d21fb" providerId="ADAL" clId="{EC36E0C7-D934-4E40-91F4-83CE23184488}" dt="2024-05-23T15:46:47.344" v="120" actId="20577"/>
        <pc:sldMkLst>
          <pc:docMk/>
          <pc:sldMk cId="1465290259" sldId="1883"/>
        </pc:sldMkLst>
      </pc:sldChg>
      <pc:sldChg chg="modNotesTx">
        <pc:chgData name="Frank-Carr, Claire (ACL) (CTR)" userId="023a24b7-4ee5-46bf-8a1c-3b2e4b8d21fb" providerId="ADAL" clId="{EC36E0C7-D934-4E40-91F4-83CE23184488}" dt="2024-05-23T15:49:12.109" v="195" actId="20577"/>
        <pc:sldMkLst>
          <pc:docMk/>
          <pc:sldMk cId="2073642656" sldId="1884"/>
        </pc:sldMkLst>
      </pc:sldChg>
      <pc:sldChg chg="modNotesTx">
        <pc:chgData name="Frank-Carr, Claire (ACL) (CTR)" userId="023a24b7-4ee5-46bf-8a1c-3b2e4b8d21fb" providerId="ADAL" clId="{EC36E0C7-D934-4E40-91F4-83CE23184488}" dt="2024-05-23T15:43:22.243" v="66" actId="20577"/>
        <pc:sldMkLst>
          <pc:docMk/>
          <pc:sldMk cId="215483207" sldId="1885"/>
        </pc:sldMkLst>
      </pc:sldChg>
      <pc:sldChg chg="modNotesTx">
        <pc:chgData name="Frank-Carr, Claire (ACL) (CTR)" userId="023a24b7-4ee5-46bf-8a1c-3b2e4b8d21fb" providerId="ADAL" clId="{EC36E0C7-D934-4E40-91F4-83CE23184488}" dt="2024-05-23T15:42:34.049" v="39" actId="20577"/>
        <pc:sldMkLst>
          <pc:docMk/>
          <pc:sldMk cId="2801100574" sldId="1886"/>
        </pc:sldMkLst>
      </pc:sldChg>
      <pc:sldChg chg="modSp mod modNotesTx">
        <pc:chgData name="Frank-Carr, Claire (ACL) (CTR)" userId="023a24b7-4ee5-46bf-8a1c-3b2e4b8d21fb" providerId="ADAL" clId="{EC36E0C7-D934-4E40-91F4-83CE23184488}" dt="2024-05-23T18:04:10.162" v="473" actId="20577"/>
        <pc:sldMkLst>
          <pc:docMk/>
          <pc:sldMk cId="1633150967" sldId="1887"/>
        </pc:sldMkLst>
        <pc:spChg chg="mod">
          <ac:chgData name="Frank-Carr, Claire (ACL) (CTR)" userId="023a24b7-4ee5-46bf-8a1c-3b2e4b8d21fb" providerId="ADAL" clId="{EC36E0C7-D934-4E40-91F4-83CE23184488}" dt="2024-05-23T18:04:10.162" v="473" actId="20577"/>
          <ac:spMkLst>
            <pc:docMk/>
            <pc:sldMk cId="1633150967" sldId="1887"/>
            <ac:spMk id="3" creationId="{3FEB8991-F7FB-FF94-771A-5244608A3F53}"/>
          </ac:spMkLst>
        </pc:spChg>
      </pc:sldChg>
      <pc:sldChg chg="modNotesTx">
        <pc:chgData name="Frank-Carr, Claire (ACL) (CTR)" userId="023a24b7-4ee5-46bf-8a1c-3b2e4b8d21fb" providerId="ADAL" clId="{EC36E0C7-D934-4E40-91F4-83CE23184488}" dt="2024-05-23T15:46:55.986" v="123" actId="20577"/>
        <pc:sldMkLst>
          <pc:docMk/>
          <pc:sldMk cId="44582140" sldId="1888"/>
        </pc:sldMkLst>
      </pc:sldChg>
      <pc:sldChg chg="modSp mod modNotesTx">
        <pc:chgData name="Frank-Carr, Claire (ACL) (CTR)" userId="023a24b7-4ee5-46bf-8a1c-3b2e4b8d21fb" providerId="ADAL" clId="{EC36E0C7-D934-4E40-91F4-83CE23184488}" dt="2024-05-23T18:05:14.097" v="481" actId="20577"/>
        <pc:sldMkLst>
          <pc:docMk/>
          <pc:sldMk cId="53487002" sldId="1889"/>
        </pc:sldMkLst>
        <pc:spChg chg="mod">
          <ac:chgData name="Frank-Carr, Claire (ACL) (CTR)" userId="023a24b7-4ee5-46bf-8a1c-3b2e4b8d21fb" providerId="ADAL" clId="{EC36E0C7-D934-4E40-91F4-83CE23184488}" dt="2024-05-23T18:05:14.097" v="481" actId="20577"/>
          <ac:spMkLst>
            <pc:docMk/>
            <pc:sldMk cId="53487002" sldId="1889"/>
            <ac:spMk id="3" creationId="{549686FE-563F-0833-2597-2B2A795A8438}"/>
          </ac:spMkLst>
        </pc:spChg>
      </pc:sldChg>
      <pc:sldChg chg="modSp mod modNotesTx">
        <pc:chgData name="Frank-Carr, Claire (ACL) (CTR)" userId="023a24b7-4ee5-46bf-8a1c-3b2e4b8d21fb" providerId="ADAL" clId="{EC36E0C7-D934-4E40-91F4-83CE23184488}" dt="2024-05-23T18:05:56.286" v="486" actId="12"/>
        <pc:sldMkLst>
          <pc:docMk/>
          <pc:sldMk cId="1058061171" sldId="1890"/>
        </pc:sldMkLst>
        <pc:spChg chg="mod">
          <ac:chgData name="Frank-Carr, Claire (ACL) (CTR)" userId="023a24b7-4ee5-46bf-8a1c-3b2e4b8d21fb" providerId="ADAL" clId="{EC36E0C7-D934-4E40-91F4-83CE23184488}" dt="2024-05-23T18:05:56.286" v="486" actId="12"/>
          <ac:spMkLst>
            <pc:docMk/>
            <pc:sldMk cId="1058061171" sldId="1890"/>
            <ac:spMk id="3" creationId="{00000000-0000-0000-0000-000000000000}"/>
          </ac:spMkLst>
        </pc:spChg>
      </pc:sldChg>
      <pc:sldChg chg="modNotesTx">
        <pc:chgData name="Frank-Carr, Claire (ACL) (CTR)" userId="023a24b7-4ee5-46bf-8a1c-3b2e4b8d21fb" providerId="ADAL" clId="{EC36E0C7-D934-4E40-91F4-83CE23184488}" dt="2024-05-23T15:47:45.976" v="173" actId="20577"/>
        <pc:sldMkLst>
          <pc:docMk/>
          <pc:sldMk cId="3104465184" sldId="1892"/>
        </pc:sldMkLst>
      </pc:sldChg>
      <pc:sldChg chg="modNotesTx">
        <pc:chgData name="Frank-Carr, Claire (ACL) (CTR)" userId="023a24b7-4ee5-46bf-8a1c-3b2e4b8d21fb" providerId="ADAL" clId="{EC36E0C7-D934-4E40-91F4-83CE23184488}" dt="2024-05-23T15:41:10.901" v="3" actId="20577"/>
        <pc:sldMkLst>
          <pc:docMk/>
          <pc:sldMk cId="462000858" sldId="18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cfr.gov/current/title-45/section-1321.27"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cfr.gov/current/title-45/section-1321.5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4" name="Google Shape;2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209" name="Google Shape;209;p1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291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999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13</a:t>
            </a:fld>
            <a:endParaRPr lang="en-US"/>
          </a:p>
        </p:txBody>
      </p:sp>
    </p:spTree>
    <p:extLst>
      <p:ext uri="{BB962C8B-B14F-4D97-AF65-F5344CB8AC3E}">
        <p14:creationId xmlns:p14="http://schemas.microsoft.com/office/powerpoint/2010/main" val="121239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95755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lnSpc>
                <a:spcPct val="120000"/>
              </a:lnSpc>
              <a:buNone/>
            </a:pPr>
            <a:endParaRPr lang="en-US" sz="3600" dirty="0">
              <a:solidFill>
                <a:schemeClr val="tx1"/>
              </a:solidFill>
            </a:endParaRPr>
          </a:p>
          <a:p>
            <a:pPr marL="158750" indent="0">
              <a:buNone/>
            </a:pPr>
            <a:endParaRPr lang="en-US" dirty="0"/>
          </a:p>
        </p:txBody>
      </p:sp>
    </p:spTree>
    <p:extLst>
      <p:ext uri="{BB962C8B-B14F-4D97-AF65-F5344CB8AC3E}">
        <p14:creationId xmlns:p14="http://schemas.microsoft.com/office/powerpoint/2010/main" val="182787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46191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links:</a:t>
            </a:r>
          </a:p>
          <a:p>
            <a:pPr marL="158750" indent="0">
              <a:buFontTx/>
              <a:buNone/>
            </a:pPr>
            <a:r>
              <a:rPr lang="en-US" dirty="0"/>
              <a:t>https://www.govinfo.gov/content/pkg/FR-2024-02-14/pdf/2024-01913.pdf</a:t>
            </a:r>
          </a:p>
          <a:p>
            <a:pPr marL="158750" indent="0">
              <a:buFontTx/>
              <a:buNone/>
            </a:pPr>
            <a:r>
              <a:rPr lang="en-US" dirty="0"/>
              <a:t>https://www.ecfr.gov/current/title-45/subtitle-B/chapter-XIII/subchapter-C</a:t>
            </a:r>
          </a:p>
        </p:txBody>
      </p:sp>
      <p:sp>
        <p:nvSpPr>
          <p:cNvPr id="4" name="Slide Number Placeholder 3"/>
          <p:cNvSpPr>
            <a:spLocks noGrp="1"/>
          </p:cNvSpPr>
          <p:nvPr>
            <p:ph type="sldNum" sz="quarter" idx="5"/>
          </p:nvPr>
        </p:nvSpPr>
        <p:spPr/>
        <p:txBody>
          <a:bodyPr/>
          <a:lstStyle/>
          <a:p>
            <a:fld id="{6247C3AA-E69D-488D-8332-8677C9AC063B}" type="slidenum">
              <a:rPr lang="en-US" smtClean="0"/>
              <a:t>17</a:t>
            </a:fld>
            <a:endParaRPr lang="en-US"/>
          </a:p>
        </p:txBody>
      </p:sp>
    </p:spTree>
    <p:extLst>
      <p:ext uri="{BB962C8B-B14F-4D97-AF65-F5344CB8AC3E}">
        <p14:creationId xmlns:p14="http://schemas.microsoft.com/office/powerpoint/2010/main" val="418752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links:</a:t>
            </a:r>
          </a:p>
          <a:p>
            <a:pPr marL="158750" indent="0">
              <a:buNone/>
            </a:pPr>
            <a:r>
              <a:rPr lang="en-US" dirty="0">
                <a:hlinkClick r:id="rId3"/>
              </a:rPr>
              <a:t>https://www.ecfr.gov/current/title-45/section-1321.27</a:t>
            </a:r>
            <a:endParaRPr lang="en-US" dirty="0"/>
          </a:p>
          <a:p>
            <a:pPr marL="158750" indent="0">
              <a:buNone/>
            </a:pPr>
            <a:r>
              <a:rPr lang="en-US" dirty="0">
                <a:hlinkClick r:id="rId4"/>
              </a:rPr>
              <a:t>https://www.ecfr.gov/current/title-45/section-1321.53</a:t>
            </a:r>
            <a:endParaRPr lang="en-US" dirty="0"/>
          </a:p>
          <a:p>
            <a:pPr marL="158750" indent="0">
              <a:buNone/>
            </a:pPr>
            <a:r>
              <a:rPr lang="en-US" b="0" i="0" dirty="0">
                <a:solidFill>
                  <a:srgbClr val="333333"/>
                </a:solidFill>
                <a:effectLst/>
                <a:latin typeface="Roboto" panose="02000000000000000000" pitchFamily="2" charset="0"/>
              </a:rPr>
              <a:t>https://www.ecfr.gov/current/title-45/section-1321.63</a:t>
            </a:r>
          </a:p>
          <a:p>
            <a:pPr marL="158750" indent="0">
              <a:buNone/>
            </a:pPr>
            <a:r>
              <a:rPr lang="en-US" b="0" i="0" dirty="0">
                <a:solidFill>
                  <a:srgbClr val="333333"/>
                </a:solidFill>
                <a:effectLst/>
                <a:latin typeface="Roboto" panose="02000000000000000000" pitchFamily="2" charset="0"/>
              </a:rPr>
              <a:t>https://www.ecfr.gov/current/title-45/section-1321.65</a:t>
            </a:r>
          </a:p>
          <a:p>
            <a:pPr marL="158750" indent="0">
              <a:buNone/>
            </a:pPr>
            <a:r>
              <a:rPr lang="en-US" b="0" i="0" dirty="0">
                <a:solidFill>
                  <a:srgbClr val="333333"/>
                </a:solidFill>
                <a:effectLst/>
                <a:latin typeface="Roboto" panose="02000000000000000000" pitchFamily="2" charset="0"/>
              </a:rPr>
              <a:t>https://www.ecfr.gov/current/title-45/section-1321.69</a:t>
            </a:r>
          </a:p>
          <a:p>
            <a:pPr marL="158750" indent="0">
              <a:buNone/>
            </a:pPr>
            <a:r>
              <a:rPr lang="en-US" b="0" i="0" dirty="0">
                <a:solidFill>
                  <a:srgbClr val="333333"/>
                </a:solidFill>
                <a:effectLst/>
                <a:latin typeface="Roboto" panose="02000000000000000000" pitchFamily="2" charset="0"/>
              </a:rPr>
              <a:t>https://www.ecfr.gov/current/title-45/section-1321.95</a:t>
            </a:r>
          </a:p>
          <a:p>
            <a:pPr marL="158750" indent="0">
              <a:buNone/>
            </a:pPr>
            <a:r>
              <a:rPr lang="en-US" b="0" i="0" dirty="0">
                <a:solidFill>
                  <a:srgbClr val="333333"/>
                </a:solidFill>
                <a:effectLst/>
                <a:latin typeface="Roboto" panose="02000000000000000000" pitchFamily="2" charset="0"/>
              </a:rPr>
              <a:t>https://www.ecfr.gov/current/title-45/section-1321.97</a:t>
            </a:r>
          </a:p>
          <a:p>
            <a:pPr marL="158750" indent="0">
              <a:buNone/>
            </a:pPr>
            <a:r>
              <a:rPr lang="en-US" b="0" i="0" dirty="0">
                <a:solidFill>
                  <a:srgbClr val="333333"/>
                </a:solidFill>
                <a:effectLst/>
                <a:latin typeface="Roboto" panose="02000000000000000000" pitchFamily="2" charset="0"/>
              </a:rPr>
              <a:t>https://www.ecfr.gov/current/title-45/section-1321.103</a:t>
            </a:r>
          </a:p>
          <a:p>
            <a:pPr marL="158750" indent="0">
              <a:buNone/>
            </a:pPr>
            <a:r>
              <a:rPr lang="en-US" b="0" i="0" dirty="0">
                <a:solidFill>
                  <a:srgbClr val="333333"/>
                </a:solidFill>
                <a:effectLst/>
                <a:latin typeface="Roboto" panose="02000000000000000000" pitchFamily="2" charset="0"/>
              </a:rPr>
              <a:t>https://www.ecfr.gov/current/title-45/section-1322.31</a:t>
            </a:r>
          </a:p>
          <a:p>
            <a:pPr marL="158750" indent="0">
              <a:buNone/>
            </a:pPr>
            <a:r>
              <a:rPr lang="en-US" b="0" i="0" dirty="0">
                <a:solidFill>
                  <a:srgbClr val="333333"/>
                </a:solidFill>
                <a:effectLst/>
                <a:latin typeface="Roboto" panose="02000000000000000000" pitchFamily="2" charset="0"/>
              </a:rPr>
              <a:t>https://www.ecfr.gov/current/title-45/section-1322.33</a:t>
            </a:r>
          </a:p>
          <a:p>
            <a:pPr marL="158750" indent="0">
              <a:buNone/>
            </a:pPr>
            <a:r>
              <a:rPr lang="en-US" b="0" i="0" dirty="0">
                <a:solidFill>
                  <a:srgbClr val="333333"/>
                </a:solidFill>
                <a:effectLst/>
                <a:latin typeface="Roboto" panose="02000000000000000000" pitchFamily="2" charset="0"/>
              </a:rPr>
              <a:t>https://www.ecfr.gov/current/title-45/section-1322.37</a:t>
            </a:r>
            <a:endParaRPr lang="en-US" dirty="0"/>
          </a:p>
        </p:txBody>
      </p:sp>
    </p:spTree>
    <p:extLst>
      <p:ext uri="{BB962C8B-B14F-4D97-AF65-F5344CB8AC3E}">
        <p14:creationId xmlns:p14="http://schemas.microsoft.com/office/powerpoint/2010/main" val="3672042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a:solidFill>
                  <a:schemeClr val="dk1"/>
                </a:solidFill>
                <a:latin typeface="Calibri"/>
                <a:ea typeface="Calibri"/>
                <a:cs typeface="Calibri"/>
                <a:sym typeface="Calibri"/>
              </a:rPr>
              <a:pPr algn="r"/>
              <a:t>19</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01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lang="en-US" dirty="0"/>
          </a:p>
        </p:txBody>
      </p:sp>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https://www.ecfr.gov/current/title-45/part-1321 </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20</a:t>
            </a:fld>
            <a:endParaRPr lang="en-US"/>
          </a:p>
        </p:txBody>
      </p:sp>
    </p:spTree>
    <p:extLst>
      <p:ext uri="{BB962C8B-B14F-4D97-AF65-F5344CB8AC3E}">
        <p14:creationId xmlns:p14="http://schemas.microsoft.com/office/powerpoint/2010/main" val="141384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links:</a:t>
            </a:r>
          </a:p>
          <a:p>
            <a:pPr marL="158750" indent="0">
              <a:buNone/>
            </a:pPr>
            <a:r>
              <a:rPr lang="en-US" b="0" i="0" dirty="0">
                <a:solidFill>
                  <a:srgbClr val="333333"/>
                </a:solidFill>
                <a:effectLst/>
                <a:latin typeface="Roboto" panose="02000000000000000000" pitchFamily="2" charset="0"/>
              </a:rPr>
              <a:t>https://www.ecfr.gov/current/title-45/section-1321.27</a:t>
            </a:r>
          </a:p>
          <a:p>
            <a:pPr marL="158750" indent="0">
              <a:buNone/>
            </a:pPr>
            <a:r>
              <a:rPr lang="en-US" b="0" i="0" dirty="0">
                <a:solidFill>
                  <a:srgbClr val="333333"/>
                </a:solidFill>
                <a:effectLst/>
                <a:latin typeface="Roboto" panose="02000000000000000000" pitchFamily="2" charset="0"/>
              </a:rPr>
              <a:t>https://www.ecfr.gov/current/title-45/section-1321.3</a:t>
            </a:r>
            <a:endParaRPr lang="en-US" dirty="0"/>
          </a:p>
          <a:p>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21</a:t>
            </a:fld>
            <a:endParaRPr lang="en-US"/>
          </a:p>
        </p:txBody>
      </p:sp>
    </p:spTree>
    <p:extLst>
      <p:ext uri="{BB962C8B-B14F-4D97-AF65-F5344CB8AC3E}">
        <p14:creationId xmlns:p14="http://schemas.microsoft.com/office/powerpoint/2010/main" val="2892738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https://www.ecfr.gov/current/title-45/section-1321.53</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22</a:t>
            </a:fld>
            <a:endParaRPr lang="en-US"/>
          </a:p>
        </p:txBody>
      </p:sp>
    </p:spTree>
    <p:extLst>
      <p:ext uri="{BB962C8B-B14F-4D97-AF65-F5344CB8AC3E}">
        <p14:creationId xmlns:p14="http://schemas.microsoft.com/office/powerpoint/2010/main" val="1566842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https://www.ecfr.gov/current/title-45/section-1321.53</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23</a:t>
            </a:fld>
            <a:endParaRPr lang="en-US"/>
          </a:p>
        </p:txBody>
      </p:sp>
    </p:spTree>
    <p:extLst>
      <p:ext uri="{BB962C8B-B14F-4D97-AF65-F5344CB8AC3E}">
        <p14:creationId xmlns:p14="http://schemas.microsoft.com/office/powerpoint/2010/main" val="130531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https://www.ecfr.gov/current/title-45/section-1321.63</a:t>
            </a:r>
            <a:endParaRPr lang="en-US" dirty="0"/>
          </a:p>
          <a:p>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24</a:t>
            </a:fld>
            <a:endParaRPr lang="en-US"/>
          </a:p>
        </p:txBody>
      </p:sp>
    </p:spTree>
    <p:extLst>
      <p:ext uri="{BB962C8B-B14F-4D97-AF65-F5344CB8AC3E}">
        <p14:creationId xmlns:p14="http://schemas.microsoft.com/office/powerpoint/2010/main" val="1606478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links:</a:t>
            </a:r>
          </a:p>
          <a:p>
            <a:pPr marL="158750" indent="0">
              <a:buNone/>
            </a:pPr>
            <a:r>
              <a:rPr lang="en-US" b="0" i="0" dirty="0">
                <a:solidFill>
                  <a:srgbClr val="333333"/>
                </a:solidFill>
                <a:effectLst/>
                <a:latin typeface="Roboto" panose="02000000000000000000" pitchFamily="2" charset="0"/>
              </a:rPr>
              <a:t>https://www.ecfr.gov/current/title-45/section-1321.65</a:t>
            </a:r>
          </a:p>
          <a:p>
            <a:pPr marL="158750" indent="0">
              <a:buNone/>
            </a:pPr>
            <a:r>
              <a:rPr lang="en-US" b="0" i="0" dirty="0">
                <a:solidFill>
                  <a:srgbClr val="333333"/>
                </a:solidFill>
                <a:effectLst/>
                <a:latin typeface="Roboto" panose="02000000000000000000" pitchFamily="2" charset="0"/>
              </a:rPr>
              <a:t>https://www.ecfr.gov/current/title-45/section-1321.3</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25</a:t>
            </a:fld>
            <a:endParaRPr lang="en-US"/>
          </a:p>
        </p:txBody>
      </p:sp>
    </p:spTree>
    <p:extLst>
      <p:ext uri="{BB962C8B-B14F-4D97-AF65-F5344CB8AC3E}">
        <p14:creationId xmlns:p14="http://schemas.microsoft.com/office/powerpoint/2010/main" val="2219068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 </a:t>
            </a:r>
          </a:p>
          <a:p>
            <a:pPr marL="158750" indent="0">
              <a:buNone/>
            </a:pPr>
            <a:r>
              <a:rPr lang="en-US" b="0" i="0" dirty="0">
                <a:solidFill>
                  <a:srgbClr val="333333"/>
                </a:solidFill>
                <a:effectLst/>
                <a:latin typeface="Roboto" panose="02000000000000000000" pitchFamily="2" charset="0"/>
              </a:rPr>
              <a:t>https://www.ecfr.gov/current/title-45/section-1321.69</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26</a:t>
            </a:fld>
            <a:endParaRPr lang="en-US"/>
          </a:p>
        </p:txBody>
      </p:sp>
    </p:spTree>
    <p:extLst>
      <p:ext uri="{BB962C8B-B14F-4D97-AF65-F5344CB8AC3E}">
        <p14:creationId xmlns:p14="http://schemas.microsoft.com/office/powerpoint/2010/main" val="3905928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Roboto" panose="02000000000000000000" pitchFamily="2" charset="0"/>
              </a:rPr>
              <a:t>https://www.ecfr.gov/current/title-45/section-1321.95</a:t>
            </a:r>
            <a:endParaRPr lang="en-US" dirty="0"/>
          </a:p>
          <a:p>
            <a:pPr marL="158750" indent="0">
              <a:buNone/>
            </a:pP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27</a:t>
            </a:fld>
            <a:endParaRPr lang="en-US"/>
          </a:p>
        </p:txBody>
      </p:sp>
    </p:spTree>
    <p:extLst>
      <p:ext uri="{BB962C8B-B14F-4D97-AF65-F5344CB8AC3E}">
        <p14:creationId xmlns:p14="http://schemas.microsoft.com/office/powerpoint/2010/main" val="1936671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https://www.ecfr.gov/current/title-45/part-1322</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28</a:t>
            </a:fld>
            <a:endParaRPr lang="en-US"/>
          </a:p>
        </p:txBody>
      </p:sp>
    </p:spTree>
    <p:extLst>
      <p:ext uri="{BB962C8B-B14F-4D97-AF65-F5344CB8AC3E}">
        <p14:creationId xmlns:p14="http://schemas.microsoft.com/office/powerpoint/2010/main" val="589388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https://www.ecfr.gov/current/title-45/section-1322.13 </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29</a:t>
            </a:fld>
            <a:endParaRPr lang="en-US"/>
          </a:p>
        </p:txBody>
      </p:sp>
    </p:spTree>
    <p:extLst>
      <p:ext uri="{BB962C8B-B14F-4D97-AF65-F5344CB8AC3E}">
        <p14:creationId xmlns:p14="http://schemas.microsoft.com/office/powerpoint/2010/main" val="41425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57116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u="none" dirty="0"/>
              <a:t>Slide link:</a:t>
            </a:r>
          </a:p>
          <a:p>
            <a:pPr marL="158750" indent="0">
              <a:buNone/>
            </a:pPr>
            <a:r>
              <a:rPr lang="en-US" b="0" i="0" dirty="0">
                <a:solidFill>
                  <a:srgbClr val="333333"/>
                </a:solidFill>
                <a:effectLst/>
                <a:latin typeface="Roboto" panose="02000000000000000000" pitchFamily="2" charset="0"/>
              </a:rPr>
              <a:t>https://www.ecfr.gov/current/title-45/section-1322.31</a:t>
            </a:r>
            <a:endParaRPr lang="en-US" u="none" dirty="0"/>
          </a:p>
        </p:txBody>
      </p:sp>
      <p:sp>
        <p:nvSpPr>
          <p:cNvPr id="4" name="Slide Number Placeholder 3"/>
          <p:cNvSpPr>
            <a:spLocks noGrp="1"/>
          </p:cNvSpPr>
          <p:nvPr>
            <p:ph type="sldNum" sz="quarter" idx="5"/>
          </p:nvPr>
        </p:nvSpPr>
        <p:spPr/>
        <p:txBody>
          <a:bodyPr/>
          <a:lstStyle/>
          <a:p>
            <a:fld id="{6247C3AA-E69D-488D-8332-8677C9AC063B}" type="slidenum">
              <a:rPr lang="en-US" smtClean="0"/>
              <a:t>30</a:t>
            </a:fld>
            <a:endParaRPr lang="en-US"/>
          </a:p>
        </p:txBody>
      </p:sp>
    </p:spTree>
    <p:extLst>
      <p:ext uri="{BB962C8B-B14F-4D97-AF65-F5344CB8AC3E}">
        <p14:creationId xmlns:p14="http://schemas.microsoft.com/office/powerpoint/2010/main" val="2953148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u="none" dirty="0"/>
              <a:t>Slide link:</a:t>
            </a:r>
          </a:p>
          <a:p>
            <a:pPr marL="158750" indent="0">
              <a:buNone/>
            </a:pPr>
            <a:r>
              <a:rPr lang="en-US" b="0" i="0" dirty="0">
                <a:solidFill>
                  <a:srgbClr val="333333"/>
                </a:solidFill>
                <a:effectLst/>
                <a:latin typeface="Roboto" panose="02000000000000000000" pitchFamily="2" charset="0"/>
              </a:rPr>
              <a:t>https://www.ecfr.gov/current/title-45/section-1322.31</a:t>
            </a:r>
            <a:endParaRPr lang="en-US" u="none" dirty="0"/>
          </a:p>
        </p:txBody>
      </p:sp>
      <p:sp>
        <p:nvSpPr>
          <p:cNvPr id="4" name="Slide Number Placeholder 3"/>
          <p:cNvSpPr>
            <a:spLocks noGrp="1"/>
          </p:cNvSpPr>
          <p:nvPr>
            <p:ph type="sldNum" sz="quarter" idx="5"/>
          </p:nvPr>
        </p:nvSpPr>
        <p:spPr/>
        <p:txBody>
          <a:bodyPr/>
          <a:lstStyle/>
          <a:p>
            <a:fld id="{6247C3AA-E69D-488D-8332-8677C9AC063B}" type="slidenum">
              <a:rPr lang="en-US" smtClean="0"/>
              <a:t>31</a:t>
            </a:fld>
            <a:endParaRPr lang="en-US"/>
          </a:p>
        </p:txBody>
      </p:sp>
    </p:spTree>
    <p:extLst>
      <p:ext uri="{BB962C8B-B14F-4D97-AF65-F5344CB8AC3E}">
        <p14:creationId xmlns:p14="http://schemas.microsoft.com/office/powerpoint/2010/main" val="828669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dirty="0"/>
              <a:t>https://eldercare.acl.gov</a:t>
            </a:r>
          </a:p>
        </p:txBody>
      </p:sp>
    </p:spTree>
    <p:extLst>
      <p:ext uri="{BB962C8B-B14F-4D97-AF65-F5344CB8AC3E}">
        <p14:creationId xmlns:p14="http://schemas.microsoft.com/office/powerpoint/2010/main" val="3071943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dirty="0">
                <a:solidFill>
                  <a:srgbClr val="002060"/>
                </a:solidFill>
                <a:effectLst/>
                <a:latin typeface="Arial" panose="020B0604020202020204" pitchFamily="34" charset="0"/>
                <a:ea typeface="Times New Roman" panose="02020603050405020304" pitchFamily="18" charset="0"/>
              </a:rPr>
              <a:t>Slide link:</a:t>
            </a:r>
          </a:p>
          <a:p>
            <a:pPr marL="0" lvl="0" indent="0">
              <a:buFont typeface="Arial" panose="020B0604020202020204" pitchFamily="34" charset="0"/>
              <a:buNone/>
            </a:pPr>
            <a:r>
              <a:rPr lang="en-US" sz="2000" b="0" i="0" dirty="0">
                <a:solidFill>
                  <a:srgbClr val="333333"/>
                </a:solidFill>
                <a:effectLst/>
                <a:latin typeface="Roboto" panose="02000000000000000000" pitchFamily="2" charset="0"/>
              </a:rPr>
              <a:t>https://www.ecfr.gov/current/title-45/section-1322.33</a:t>
            </a:r>
            <a:endParaRPr lang="en-US" sz="1200" dirty="0">
              <a:solidFill>
                <a:srgbClr val="002060"/>
              </a:solidFill>
              <a:effectLst/>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33</a:t>
            </a:fld>
            <a:endParaRPr lang="en-US"/>
          </a:p>
        </p:txBody>
      </p:sp>
    </p:spTree>
    <p:extLst>
      <p:ext uri="{BB962C8B-B14F-4D97-AF65-F5344CB8AC3E}">
        <p14:creationId xmlns:p14="http://schemas.microsoft.com/office/powerpoint/2010/main" val="780331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https://www.ecfr.gov/current/title-45/section-1321.97</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34</a:t>
            </a:fld>
            <a:endParaRPr lang="en-US"/>
          </a:p>
        </p:txBody>
      </p:sp>
    </p:spTree>
    <p:extLst>
      <p:ext uri="{BB962C8B-B14F-4D97-AF65-F5344CB8AC3E}">
        <p14:creationId xmlns:p14="http://schemas.microsoft.com/office/powerpoint/2010/main" val="3940108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https://www.ecfr.gov/current/title-45/section-1322.37</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35</a:t>
            </a:fld>
            <a:endParaRPr lang="en-US"/>
          </a:p>
        </p:txBody>
      </p:sp>
    </p:spTree>
    <p:extLst>
      <p:ext uri="{BB962C8B-B14F-4D97-AF65-F5344CB8AC3E}">
        <p14:creationId xmlns:p14="http://schemas.microsoft.com/office/powerpoint/2010/main" val="3895332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b="0" i="0" dirty="0">
                <a:solidFill>
                  <a:srgbClr val="333333"/>
                </a:solidFill>
                <a:effectLst/>
                <a:latin typeface="Roboto" panose="02000000000000000000" pitchFamily="2" charset="0"/>
              </a:rPr>
              <a:t>https://www.ecfr.gov/current/title-45/section-1321.103</a:t>
            </a:r>
            <a:endParaRPr lang="en-US" dirty="0"/>
          </a:p>
        </p:txBody>
      </p:sp>
      <p:sp>
        <p:nvSpPr>
          <p:cNvPr id="4" name="Slide Number Placeholder 3"/>
          <p:cNvSpPr>
            <a:spLocks noGrp="1"/>
          </p:cNvSpPr>
          <p:nvPr>
            <p:ph type="sldNum" sz="quarter" idx="5"/>
          </p:nvPr>
        </p:nvSpPr>
        <p:spPr/>
        <p:txBody>
          <a:bodyPr/>
          <a:lstStyle/>
          <a:p>
            <a:fld id="{6247C3AA-E69D-488D-8332-8677C9AC063B}" type="slidenum">
              <a:rPr lang="en-US" smtClean="0"/>
              <a:t>36</a:t>
            </a:fld>
            <a:endParaRPr lang="en-US"/>
          </a:p>
        </p:txBody>
      </p:sp>
    </p:spTree>
    <p:extLst>
      <p:ext uri="{BB962C8B-B14F-4D97-AF65-F5344CB8AC3E}">
        <p14:creationId xmlns:p14="http://schemas.microsoft.com/office/powerpoint/2010/main" val="2371584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88948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56119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buNone/>
            </a:pPr>
            <a:endParaRPr lang="en-US" dirty="0"/>
          </a:p>
          <a:p>
            <a:pPr marL="0" indent="0">
              <a:buNone/>
            </a:pPr>
            <a:endParaRPr dirty="0"/>
          </a:p>
        </p:txBody>
      </p:sp>
      <p:sp>
        <p:nvSpPr>
          <p:cNvPr id="189" name="Google Shape;189;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59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36580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pPr marL="158750" indent="0">
              <a:buNone/>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829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52570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idx="10"/>
          </p:nvPr>
        </p:nvSpPr>
        <p:spPr/>
        <p:txBody>
          <a:bodyPr/>
          <a:lstStyle/>
          <a:p>
            <a:pPr defTabSz="931774">
              <a:buClr>
                <a:srgbClr val="000000"/>
              </a:buClr>
              <a:defRPr/>
            </a:pPr>
            <a:fld id="{00000000-1234-1234-1234-123412341234}" type="slidenum">
              <a:rPr lang="en-US" kern="0">
                <a:solidFill>
                  <a:srgbClr val="000000"/>
                </a:solidFill>
                <a:latin typeface="Calibri"/>
                <a:ea typeface="Calibri"/>
                <a:cs typeface="Calibri"/>
                <a:sym typeface="Calibri"/>
              </a:rPr>
              <a:pPr defTabSz="931774">
                <a:buClr>
                  <a:srgbClr val="000000"/>
                </a:buClr>
                <a:defRPr/>
              </a:pPr>
              <a:t>42</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84837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idx="10"/>
          </p:nvPr>
        </p:nvSpPr>
        <p:spPr/>
        <p:txBody>
          <a:bodyPr/>
          <a:lstStyle/>
          <a:p>
            <a:pPr defTabSz="931774">
              <a:buClr>
                <a:srgbClr val="000000"/>
              </a:buClr>
              <a:defRPr/>
            </a:pPr>
            <a:fld id="{00000000-1234-1234-1234-123412341234}" type="slidenum">
              <a:rPr lang="en-US" kern="0">
                <a:solidFill>
                  <a:srgbClr val="000000"/>
                </a:solidFill>
                <a:latin typeface="Calibri"/>
                <a:ea typeface="Calibri"/>
                <a:cs typeface="Calibri"/>
                <a:sym typeface="Calibri"/>
              </a:rPr>
              <a:pPr defTabSz="931774">
                <a:buClr>
                  <a:srgbClr val="000000"/>
                </a:buClr>
                <a:defRPr/>
              </a:pPr>
              <a:t>43</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78005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aseline="0" dirty="0">
                <a:solidFill>
                  <a:srgbClr val="002060"/>
                </a:solidFill>
                <a:cs typeface="Calibri"/>
              </a:rPr>
              <a:t>Slide link:</a:t>
            </a:r>
          </a:p>
          <a:p>
            <a:pPr marL="158750" indent="0">
              <a:buNone/>
            </a:pPr>
            <a:r>
              <a:rPr lang="en-US" sz="1100" baseline="0" dirty="0">
                <a:solidFill>
                  <a:srgbClr val="002060"/>
                </a:solidFill>
                <a:cs typeface="Calibri"/>
              </a:rPr>
              <a:t>acl.gov/</a:t>
            </a:r>
            <a:r>
              <a:rPr lang="en-US" sz="1100" baseline="0" dirty="0" err="1">
                <a:solidFill>
                  <a:srgbClr val="002060"/>
                </a:solidFill>
                <a:cs typeface="Calibri"/>
              </a:rPr>
              <a:t>oaarule</a:t>
            </a:r>
            <a:endParaRPr lang="en-US" sz="1100" dirty="0">
              <a:solidFill>
                <a:srgbClr val="002060"/>
              </a:solidFill>
              <a:cs typeface="Calibri"/>
            </a:endParaRPr>
          </a:p>
        </p:txBody>
      </p:sp>
      <p:sp>
        <p:nvSpPr>
          <p:cNvPr id="4" name="Slide Number Placeholder 3"/>
          <p:cNvSpPr>
            <a:spLocks noGrp="1"/>
          </p:cNvSpPr>
          <p:nvPr>
            <p:ph type="sldNum" sz="quarter" idx="5"/>
          </p:nvPr>
        </p:nvSpPr>
        <p:spPr/>
        <p:txBody>
          <a:bodyPr/>
          <a:lstStyle/>
          <a:p>
            <a:fld id="{6247C3AA-E69D-488D-8332-8677C9AC063B}" type="slidenum">
              <a:rPr lang="en-US" smtClean="0"/>
              <a:t>44</a:t>
            </a:fld>
            <a:endParaRPr lang="en-US"/>
          </a:p>
        </p:txBody>
      </p:sp>
    </p:spTree>
    <p:extLst>
      <p:ext uri="{BB962C8B-B14F-4D97-AF65-F5344CB8AC3E}">
        <p14:creationId xmlns:p14="http://schemas.microsoft.com/office/powerpoint/2010/main" val="2033625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200" dirty="0">
                <a:solidFill>
                  <a:srgbClr val="002060"/>
                </a:solidFill>
                <a:cs typeface="Calibri"/>
              </a:rPr>
              <a:t>Slide links:</a:t>
            </a:r>
          </a:p>
          <a:p>
            <a:pPr marL="158750" indent="0">
              <a:buNone/>
            </a:pPr>
            <a:r>
              <a:rPr lang="en-US" sz="1200" dirty="0">
                <a:solidFill>
                  <a:srgbClr val="002060"/>
                </a:solidFill>
                <a:cs typeface="Calibri"/>
              </a:rPr>
              <a:t>https://www.govinfo.gov/content/pkg/FR-2024-02-14/pdf/2024-01913.pdf</a:t>
            </a:r>
          </a:p>
          <a:p>
            <a:pPr marL="158750" indent="0">
              <a:buNone/>
            </a:pPr>
            <a:r>
              <a:rPr lang="en-US" sz="1200" dirty="0">
                <a:solidFill>
                  <a:srgbClr val="002060"/>
                </a:solidFill>
                <a:cs typeface="Calibri"/>
              </a:rPr>
              <a:t>https://acl.gov/OAArule</a:t>
            </a:r>
            <a:endParaRPr lang="en-US" sz="1200" dirty="0"/>
          </a:p>
          <a:p>
            <a:endParaRPr lang="en-US" sz="1200" dirty="0">
              <a:solidFill>
                <a:srgbClr val="002060"/>
              </a:solidFill>
              <a:cs typeface="Calibri"/>
            </a:endParaRPr>
          </a:p>
        </p:txBody>
      </p:sp>
      <p:sp>
        <p:nvSpPr>
          <p:cNvPr id="4" name="Slide Number Placeholder 3"/>
          <p:cNvSpPr>
            <a:spLocks noGrp="1"/>
          </p:cNvSpPr>
          <p:nvPr>
            <p:ph type="sldNum" sz="quarter" idx="5"/>
          </p:nvPr>
        </p:nvSpPr>
        <p:spPr/>
        <p:txBody>
          <a:bodyPr/>
          <a:lstStyle/>
          <a:p>
            <a:fld id="{2F578678-88A4-4BE9-BB45-C5BDA72D90F8}" type="slidenum">
              <a:rPr lang="en-US" smtClean="0"/>
              <a:pPr/>
              <a:t>45</a:t>
            </a:fld>
            <a:endParaRPr lang="en-US"/>
          </a:p>
        </p:txBody>
      </p:sp>
    </p:spTree>
    <p:extLst>
      <p:ext uri="{BB962C8B-B14F-4D97-AF65-F5344CB8AC3E}">
        <p14:creationId xmlns:p14="http://schemas.microsoft.com/office/powerpoint/2010/main" val="832839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dirty="0"/>
              <a:t>https://cloud.connect.hhs.gov/acl-subscriptions</a:t>
            </a:r>
          </a:p>
        </p:txBody>
      </p:sp>
    </p:spTree>
    <p:extLst>
      <p:ext uri="{BB962C8B-B14F-4D97-AF65-F5344CB8AC3E}">
        <p14:creationId xmlns:p14="http://schemas.microsoft.com/office/powerpoint/2010/main" val="1833277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04" name="Google Shape;5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600"/>
              </a:spcAft>
              <a:buFont typeface="Symbol" panose="05050102010706020507" pitchFamily="18" charset="2"/>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Slide link:</a:t>
            </a:r>
          </a:p>
          <a:p>
            <a:pPr marL="0" marR="0" lvl="0" indent="0">
              <a:lnSpc>
                <a:spcPct val="107000"/>
              </a:lnSpc>
              <a:spcBef>
                <a:spcPts val="0"/>
              </a:spcBef>
              <a:spcAft>
                <a:spcPts val="600"/>
              </a:spcAft>
              <a:buFont typeface="Symbol" panose="05050102010706020507" pitchFamily="18" charset="2"/>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chrome-extension://</a:t>
            </a:r>
            <a:r>
              <a:rPr lang="en-US" sz="1100" dirty="0" err="1">
                <a:effectLst/>
                <a:latin typeface="Arial" panose="020B0604020202020204" pitchFamily="34" charset="0"/>
                <a:ea typeface="Calibri" panose="020F0502020204030204" pitchFamily="34" charset="0"/>
                <a:cs typeface="Times New Roman" panose="02020603050405020304" pitchFamily="18" charset="0"/>
              </a:rPr>
              <a:t>efaidnbmnnnibpcajpcglclefindmkaj</a:t>
            </a:r>
            <a:r>
              <a:rPr lang="en-US" sz="1100" dirty="0">
                <a:effectLst/>
                <a:latin typeface="Arial" panose="020B0604020202020204" pitchFamily="34" charset="0"/>
                <a:ea typeface="Calibri" panose="020F0502020204030204" pitchFamily="34" charset="0"/>
                <a:cs typeface="Times New Roman" panose="02020603050405020304" pitchFamily="18" charset="0"/>
              </a:rPr>
              <a:t>/https://acl.gov/sites/default/files/Profile%20of%20OA/AIANProfileReport2021.pdf</a:t>
            </a:r>
          </a:p>
        </p:txBody>
      </p:sp>
      <p:sp>
        <p:nvSpPr>
          <p:cNvPr id="4" name="Slide Number Placeholder 3"/>
          <p:cNvSpPr>
            <a:spLocks noGrp="1"/>
          </p:cNvSpPr>
          <p:nvPr>
            <p:ph type="sldNum" sz="quarter" idx="5"/>
          </p:nvPr>
        </p:nvSpPr>
        <p:spPr/>
        <p:txBody>
          <a:bodyPr/>
          <a:lstStyle/>
          <a:p>
            <a:fld id="{6247C3AA-E69D-488D-8332-8677C9AC063B}" type="slidenum">
              <a:rPr lang="en-US" smtClean="0"/>
              <a:t>5</a:t>
            </a:fld>
            <a:endParaRPr lang="en-US"/>
          </a:p>
        </p:txBody>
      </p:sp>
    </p:spTree>
    <p:extLst>
      <p:ext uri="{BB962C8B-B14F-4D97-AF65-F5344CB8AC3E}">
        <p14:creationId xmlns:p14="http://schemas.microsoft.com/office/powerpoint/2010/main" val="156908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Picture of: https://olderindians.acl.gov/#gsc.tab=0</a:t>
            </a:r>
          </a:p>
        </p:txBody>
      </p:sp>
    </p:spTree>
    <p:extLst>
      <p:ext uri="{BB962C8B-B14F-4D97-AF65-F5344CB8AC3E}">
        <p14:creationId xmlns:p14="http://schemas.microsoft.com/office/powerpoint/2010/main" val="9397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Slide link:</a:t>
            </a:r>
          </a:p>
          <a:p>
            <a:pPr marL="158750" indent="0">
              <a:buNone/>
            </a:pPr>
            <a:r>
              <a:rPr lang="en-US" dirty="0"/>
              <a:t>https://olderindians.acl.gov</a:t>
            </a:r>
          </a:p>
        </p:txBody>
      </p:sp>
    </p:spTree>
    <p:extLst>
      <p:ext uri="{BB962C8B-B14F-4D97-AF65-F5344CB8AC3E}">
        <p14:creationId xmlns:p14="http://schemas.microsoft.com/office/powerpoint/2010/main" val="354302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600"/>
              </a:spcAft>
              <a:buFont typeface="Symbol" panose="05050102010706020507" pitchFamily="18" charset="2"/>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Slide link:</a:t>
            </a:r>
          </a:p>
          <a:p>
            <a:pPr marL="0" marR="0" lvl="0" indent="0">
              <a:lnSpc>
                <a:spcPct val="107000"/>
              </a:lnSpc>
              <a:spcBef>
                <a:spcPts val="0"/>
              </a:spcBef>
              <a:spcAft>
                <a:spcPts val="600"/>
              </a:spcAft>
              <a:buFont typeface="Symbol" panose="05050102010706020507" pitchFamily="18" charset="2"/>
              <a:buNone/>
            </a:pPr>
            <a:r>
              <a:rPr lang="en-US" sz="1100" dirty="0">
                <a:effectLst/>
                <a:latin typeface="Arial" panose="020B0604020202020204" pitchFamily="34" charset="0"/>
                <a:ea typeface="Calibri" panose="020F0502020204030204" pitchFamily="34" charset="0"/>
                <a:cs typeface="Times New Roman" panose="02020603050405020304" pitchFamily="18" charset="0"/>
              </a:rPr>
              <a:t>https://www.ecfr.gov/current/title-45/subtitle-B/chapter-XIII/subchapter-C</a:t>
            </a:r>
          </a:p>
        </p:txBody>
      </p:sp>
      <p:sp>
        <p:nvSpPr>
          <p:cNvPr id="4" name="Slide Number Placeholder 3"/>
          <p:cNvSpPr>
            <a:spLocks noGrp="1"/>
          </p:cNvSpPr>
          <p:nvPr>
            <p:ph type="sldNum" sz="quarter" idx="5"/>
          </p:nvPr>
        </p:nvSpPr>
        <p:spPr/>
        <p:txBody>
          <a:bodyPr/>
          <a:lstStyle/>
          <a:p>
            <a:fld id="{6247C3AA-E69D-488D-8332-8677C9AC063B}" type="slidenum">
              <a:rPr lang="en-US" smtClean="0"/>
              <a:t>8</a:t>
            </a:fld>
            <a:endParaRPr lang="en-US"/>
          </a:p>
        </p:txBody>
      </p:sp>
    </p:spTree>
    <p:extLst>
      <p:ext uri="{BB962C8B-B14F-4D97-AF65-F5344CB8AC3E}">
        <p14:creationId xmlns:p14="http://schemas.microsoft.com/office/powerpoint/2010/main" val="100780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Slide link:</a:t>
            </a:r>
          </a:p>
          <a:p>
            <a:pPr marL="0" indent="0">
              <a:buFont typeface="Arial" panose="020B0604020202020204" pitchFamily="34" charset="0"/>
              <a:buNone/>
            </a:pPr>
            <a:r>
              <a:rPr lang="en-US" dirty="0"/>
              <a:t>https://acl.gov/sites/default/files/about-acl/2020-04/Older%20Americans%20Act%20Of%201965%20as%20amended%20by%20Public%20Law%20116-131%20on%203-25-2020.pdf</a:t>
            </a:r>
          </a:p>
        </p:txBody>
      </p:sp>
    </p:spTree>
    <p:extLst>
      <p:ext uri="{BB962C8B-B14F-4D97-AF65-F5344CB8AC3E}">
        <p14:creationId xmlns:p14="http://schemas.microsoft.com/office/powerpoint/2010/main" val="3169235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1-Title slide">
  <p:cSld name="1_1-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1" y="3090912"/>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4" y="4608218"/>
            <a:ext cx="4142873" cy="1714209"/>
          </a:xfrm>
          <a:prstGeom prst="rect">
            <a:avLst/>
          </a:prstGeom>
          <a:noFill/>
          <a:ln>
            <a:noFill/>
          </a:ln>
        </p:spPr>
        <p:txBody>
          <a:bodyPr spcFirstLastPara="1" wrap="square" lIns="91425" tIns="45700" rIns="91425" bIns="45700" anchor="t" anchorCtr="0">
            <a:normAutofit/>
          </a:bodyPr>
          <a:lstStyle>
            <a:lvl1pPr marL="127695" lvl="0" indent="893" algn="l">
              <a:lnSpc>
                <a:spcPct val="90000"/>
              </a:lnSpc>
              <a:spcBef>
                <a:spcPts val="563"/>
              </a:spcBef>
              <a:spcAft>
                <a:spcPts val="0"/>
              </a:spcAft>
              <a:buClr>
                <a:schemeClr val="dk1"/>
              </a:buClr>
              <a:buSzPts val="2000"/>
              <a:buNone/>
              <a:defRPr sz="1125">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6" name="Google Shape;15;p27" descr="Administration for Community Living">
            <a:extLst>
              <a:ext uri="{FF2B5EF4-FFF2-40B4-BE49-F238E27FC236}">
                <a16:creationId xmlns:a16="http://schemas.microsoft.com/office/drawing/2014/main" id="{055A67CA-4E63-17C0-1ED2-ACD17465ECE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469898" y="5760382"/>
            <a:ext cx="1359785" cy="562045"/>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2" y="4416475"/>
            <a:ext cx="4539559" cy="45719"/>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eneral Content " type="obj">
  <p:cSld name="General Content ">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t="79510"/>
          <a:stretch/>
        </p:blipFill>
        <p:spPr>
          <a:xfrm>
            <a:off x="0" y="5410200"/>
            <a:ext cx="12192000" cy="1447800"/>
          </a:xfrm>
          <a:prstGeom prst="rect">
            <a:avLst/>
          </a:prstGeom>
          <a:noFill/>
          <a:ln>
            <a:noFill/>
          </a:ln>
        </p:spPr>
      </p:pic>
      <p:sp>
        <p:nvSpPr>
          <p:cNvPr id="30" name="Google Shape;30;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609600" y="1600201"/>
            <a:ext cx="10972800" cy="38862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a:lvl1pPr>
            <a:lvl2pPr marL="914400" lvl="1" indent="-406400" algn="l">
              <a:spcBef>
                <a:spcPts val="560"/>
              </a:spcBef>
              <a:spcAft>
                <a:spcPts val="0"/>
              </a:spcAft>
              <a:buClr>
                <a:schemeClr val="dk1"/>
              </a:buClr>
              <a:buSzPts val="2800"/>
              <a:buChar char="–"/>
              <a:defRPr/>
            </a:lvl2pPr>
            <a:lvl3pPr marL="1371600" lvl="2" indent="-381000" algn="l">
              <a:spcBef>
                <a:spcPts val="480"/>
              </a:spcBef>
              <a:spcAft>
                <a:spcPts val="0"/>
              </a:spcAft>
              <a:buSzPts val="2400"/>
              <a:buChar char="▪"/>
              <a:defRPr/>
            </a:lvl3pPr>
            <a:lvl4pPr marL="1828800" lvl="3" indent="-342900" algn="l">
              <a:spcBef>
                <a:spcPts val="360"/>
              </a:spcBef>
              <a:spcAft>
                <a:spcPts val="0"/>
              </a:spcAft>
              <a:buClr>
                <a:schemeClr val="dk1"/>
              </a:buClr>
              <a:buSzPts val="1800"/>
              <a:buChar char="o"/>
              <a:defRPr/>
            </a:lvl4pPr>
            <a:lvl5pPr marL="2286000" lvl="4" indent="-355600" algn="l">
              <a:spcBef>
                <a:spcPts val="400"/>
              </a:spcBef>
              <a:spcAft>
                <a:spcPts val="0"/>
              </a:spcAft>
              <a:buClr>
                <a:schemeClr val="dk1"/>
              </a:buClr>
              <a:buSzPts val="20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sldNum" idx="12"/>
          </p:nvPr>
        </p:nvSpPr>
        <p:spPr>
          <a:xfrm>
            <a:off x="4673600" y="6356351"/>
            <a:ext cx="2844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1635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lumns (w/ subheads)" type="twoTxTwoObj">
  <p:cSld name="Columns (w/ subheads)">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t="78430"/>
          <a:stretch/>
        </p:blipFill>
        <p:spPr>
          <a:xfrm>
            <a:off x="0" y="5334000"/>
            <a:ext cx="12192000" cy="1524000"/>
          </a:xfrm>
          <a:prstGeom prst="rect">
            <a:avLst/>
          </a:prstGeom>
          <a:noFill/>
          <a:ln>
            <a:noFill/>
          </a:ln>
        </p:spPr>
      </p:pic>
      <p:sp>
        <p:nvSpPr>
          <p:cNvPr id="35" name="Google Shape;35;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5"/>
          <p:cNvSpPr txBox="1">
            <a:spLocks noGrp="1"/>
          </p:cNvSpPr>
          <p:nvPr>
            <p:ph type="body" idx="2"/>
          </p:nvPr>
        </p:nvSpPr>
        <p:spPr>
          <a:xfrm>
            <a:off x="609600" y="2174876"/>
            <a:ext cx="5386917"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5"/>
          <p:cNvSpPr txBox="1">
            <a:spLocks noGrp="1"/>
          </p:cNvSpPr>
          <p:nvPr>
            <p:ph type="body" idx="4"/>
          </p:nvPr>
        </p:nvSpPr>
        <p:spPr>
          <a:xfrm>
            <a:off x="6193368" y="2174876"/>
            <a:ext cx="5389033"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5"/>
          <p:cNvSpPr txBox="1">
            <a:spLocks noGrp="1"/>
          </p:cNvSpPr>
          <p:nvPr>
            <p:ph type="sldNum" idx="12"/>
          </p:nvPr>
        </p:nvSpPr>
        <p:spPr>
          <a:xfrm>
            <a:off x="4673600" y="6356351"/>
            <a:ext cx="2844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594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327397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Title slide" preserve="1" userDrawn="1">
  <p:cSld name="3-Title slide">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1" y="4358090"/>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18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2"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i="1">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33" name="Google Shape;33;p30"/>
          <p:cNvSpPr>
            <a:spLocks noGrp="1"/>
          </p:cNvSpPr>
          <p:nvPr>
            <p:ph type="pic" idx="3"/>
          </p:nvPr>
        </p:nvSpPr>
        <p:spPr>
          <a:xfrm>
            <a:off x="3" y="751441"/>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61" y="4584905"/>
            <a:ext cx="1951119"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4873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1_two content section">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8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 name="Google Shape;27;p29">
            <a:extLst>
              <a:ext uri="{FF2B5EF4-FFF2-40B4-BE49-F238E27FC236}">
                <a16:creationId xmlns:a16="http://schemas.microsoft.com/office/drawing/2014/main" id="{9E9438A6-51BE-5265-07DC-B018DA02A3D8}"/>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49" y="1748613"/>
            <a:ext cx="10472739" cy="4568825"/>
          </a:xfrm>
        </p:spPr>
        <p:txBody>
          <a:bodyPr/>
          <a:lstStyle>
            <a:lvl1pPr marL="129481" indent="-129481">
              <a:buSzPct val="100000"/>
              <a:buFont typeface="Wingdings" panose="05000000000000000000" pitchFamily="2" charset="2"/>
              <a:buChar char="§"/>
              <a:defRPr lang="en-US" sz="900" b="0" i="0" u="none" strike="noStrike" cap="none" smtClean="0">
                <a:solidFill>
                  <a:schemeClr val="dk1"/>
                </a:solidFill>
                <a:latin typeface="+mn-lt"/>
                <a:ea typeface="Titillium Web"/>
                <a:cs typeface="Titillium Web"/>
                <a:sym typeface="Titillium Web"/>
              </a:defRPr>
            </a:lvl1pPr>
            <a:lvl2pPr marL="417017" indent="-192881">
              <a:defRPr lang="en-US" sz="900" b="0" i="0" u="none" strike="noStrike" cap="none" dirty="0" smtClean="0">
                <a:solidFill>
                  <a:schemeClr val="dk1"/>
                </a:solidFill>
                <a:latin typeface="+mn-lt"/>
                <a:ea typeface="Titillium Web"/>
                <a:cs typeface="Titillium Web"/>
                <a:sym typeface="Titillium Web"/>
              </a:defRPr>
            </a:lvl2pPr>
            <a:lvl3pPr marL="643831" indent="-192881">
              <a:defRPr lang="en-US" sz="788" b="0" i="0" u="none" strike="noStrike" cap="none" dirty="0" smtClean="0">
                <a:solidFill>
                  <a:schemeClr val="dk1"/>
                </a:solidFill>
                <a:latin typeface="+mn-lt"/>
                <a:ea typeface="Titillium Web"/>
                <a:cs typeface="Titillium Web"/>
                <a:sym typeface="Titillium Web"/>
              </a:defRPr>
            </a:lvl3pPr>
            <a:lvl4pPr marL="868859" indent="-160735">
              <a:defRPr lang="en-US" sz="675" b="0" i="0" u="none" strike="noStrike" cap="none" dirty="0" smtClean="0">
                <a:solidFill>
                  <a:schemeClr val="dk1"/>
                </a:solidFill>
                <a:latin typeface="+mn-lt"/>
                <a:ea typeface="Titillium Web"/>
                <a:cs typeface="Titillium Web"/>
                <a:sym typeface="Titillium Web"/>
              </a:defRPr>
            </a:lvl4pPr>
            <a:lvl5pPr marL="1092994" indent="-160735">
              <a:defRPr lang="en-US" sz="619"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320576" marR="0" lvl="1" indent="-96441" algn="l" rtl="0">
              <a:lnSpc>
                <a:spcPct val="90000"/>
              </a:lnSpc>
              <a:spcBef>
                <a:spcPts val="281"/>
              </a:spcBef>
              <a:spcAft>
                <a:spcPts val="0"/>
              </a:spcAft>
              <a:buClr>
                <a:schemeClr val="accent1"/>
              </a:buClr>
              <a:buSzPct val="100000"/>
              <a:buFont typeface="Arial"/>
              <a:buChar char="•"/>
            </a:pPr>
            <a:r>
              <a:rPr lang="en-US"/>
              <a:t>Second level</a:t>
            </a:r>
          </a:p>
          <a:p>
            <a:pPr marL="547391" marR="0" lvl="2" indent="-96441" algn="l" rtl="0">
              <a:lnSpc>
                <a:spcPct val="90000"/>
              </a:lnSpc>
              <a:spcBef>
                <a:spcPts val="281"/>
              </a:spcBef>
              <a:spcAft>
                <a:spcPts val="0"/>
              </a:spcAft>
              <a:buClr>
                <a:schemeClr val="accent2"/>
              </a:buClr>
              <a:buSzPct val="100000"/>
              <a:buFont typeface="Wingdings" panose="05000000000000000000" pitchFamily="2" charset="2"/>
              <a:buChar char="§"/>
            </a:pPr>
            <a:r>
              <a:rPr lang="en-US"/>
              <a:t>Third level</a:t>
            </a:r>
          </a:p>
          <a:p>
            <a:pPr marL="804566" marR="0" lvl="3" indent="-96441" algn="l" rtl="0">
              <a:lnSpc>
                <a:spcPct val="90000"/>
              </a:lnSpc>
              <a:spcBef>
                <a:spcPts val="281"/>
              </a:spcBef>
              <a:spcAft>
                <a:spcPts val="0"/>
              </a:spcAft>
              <a:buClr>
                <a:schemeClr val="accent3"/>
              </a:buClr>
              <a:buSzPct val="100000"/>
              <a:buFont typeface="Arial" panose="020B0604020202020204" pitchFamily="34" charset="0"/>
              <a:buChar char="•"/>
            </a:pPr>
            <a:r>
              <a:rPr lang="en-US"/>
              <a:t>Fourth level</a:t>
            </a:r>
          </a:p>
          <a:p>
            <a:pPr marL="1028700" marR="0" lvl="4" indent="-96441" algn="l" rtl="0">
              <a:lnSpc>
                <a:spcPct val="90000"/>
              </a:lnSpc>
              <a:spcBef>
                <a:spcPts val="281"/>
              </a:spcBef>
              <a:spcAft>
                <a:spcPts val="0"/>
              </a:spcAft>
              <a:buClr>
                <a:schemeClr val="accent4"/>
              </a:buClr>
              <a:buSzPct val="100000"/>
              <a:buFont typeface="Wingdings" panose="05000000000000000000" pitchFamily="2" charset="2"/>
              <a:buChar char="§"/>
            </a:pPr>
            <a:r>
              <a:rPr lang="en-US"/>
              <a:t>Fifth level</a:t>
            </a:r>
          </a:p>
        </p:txBody>
      </p:sp>
    </p:spTree>
    <p:extLst>
      <p:ext uri="{BB962C8B-B14F-4D97-AF65-F5344CB8AC3E}">
        <p14:creationId xmlns:p14="http://schemas.microsoft.com/office/powerpoint/2010/main" val="353923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4_three content section">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201" y="1112111"/>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1"/>
              </a:buClr>
              <a:buSzPts val="2800"/>
              <a:buFont typeface="Arial"/>
              <a:buNone/>
              <a:defRPr sz="1575" b="0" i="0" u="none" strike="noStrike" cap="none">
                <a:solidFill>
                  <a:schemeClr val="dk1"/>
                </a:solidFill>
                <a:latin typeface="+mj-lt"/>
                <a:ea typeface="Titillium Web"/>
                <a:cs typeface="Titillium Web"/>
                <a:sym typeface="Titillium Web"/>
              </a:defRPr>
            </a:lvl1pPr>
            <a:lvl2pPr marR="0" lvl="1"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810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3_three content section">
    <p:spTree>
      <p:nvGrpSpPr>
        <p:cNvPr id="1" name="Shape 103"/>
        <p:cNvGrpSpPr/>
        <p:nvPr/>
      </p:nvGrpSpPr>
      <p:grpSpPr>
        <a:xfrm>
          <a:off x="0" y="0"/>
          <a:ext cx="0" cy="0"/>
          <a:chOff x="0" y="0"/>
          <a:chExt cx="0" cy="0"/>
        </a:xfrm>
      </p:grpSpPr>
      <p:pic>
        <p:nvPicPr>
          <p:cNvPr id="13" name="Google Shape;27;p29">
            <a:extLst>
              <a:ext uri="{FF2B5EF4-FFF2-40B4-BE49-F238E27FC236}">
                <a16:creationId xmlns:a16="http://schemas.microsoft.com/office/drawing/2014/main" id="{46C37664-7DC2-7755-1BE2-2EEE519F1C72}"/>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201"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18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spTree>
    <p:extLst>
      <p:ext uri="{BB962C8B-B14F-4D97-AF65-F5344CB8AC3E}">
        <p14:creationId xmlns:p14="http://schemas.microsoft.com/office/powerpoint/2010/main" val="82415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Google Shape;27;p29">
            <a:extLst>
              <a:ext uri="{FF2B5EF4-FFF2-40B4-BE49-F238E27FC236}">
                <a16:creationId xmlns:a16="http://schemas.microsoft.com/office/drawing/2014/main" id="{05854331-F7AF-C9B5-6D37-9C0E3CB8ADA9}"/>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2" name="Google Shape;377;p13">
            <a:extLst>
              <a:ext uri="{FF2B5EF4-FFF2-40B4-BE49-F238E27FC236}">
                <a16:creationId xmlns:a16="http://schemas.microsoft.com/office/drawing/2014/main" id="{3D550D6D-C9A6-2C14-2747-036EE90B54E7}"/>
              </a:ext>
              <a:ext uri="{C183D7F6-B498-43B3-948B-1728B52AA6E4}">
                <adec:decorative xmlns:adec="http://schemas.microsoft.com/office/drawing/2017/decorative" val="1"/>
              </a:ext>
            </a:extLst>
          </p:cNvPr>
          <p:cNvCxnSpPr/>
          <p:nvPr userDrawn="1"/>
        </p:nvCxnSpPr>
        <p:spPr>
          <a:xfrm rot="10800000" flipH="1">
            <a:off x="958851" y="3227743"/>
            <a:ext cx="1951119" cy="123"/>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reserve="1" userDrawn="1">
  <p:cSld name="1_Comparison">
    <p:bg>
      <p:bgPr>
        <a:solidFill>
          <a:srgbClr val="075190"/>
        </a:solidFill>
        <a:effectLst/>
      </p:bgPr>
    </p:bg>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69"/>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4" y="3223662"/>
            <a:ext cx="1951119"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27305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Title slide">
  <p:cSld name="1-Title slide">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9788" y="3108960"/>
            <a:ext cx="5761309"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135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4206244"/>
            <a:ext cx="10021389" cy="2116183"/>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dk1"/>
              </a:buClr>
              <a:buSzPts val="1600"/>
              <a:buNone/>
              <a:defRPr sz="900">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19" name="Google Shape;19;p28"/>
          <p:cNvSpPr txBox="1">
            <a:spLocks noGrp="1"/>
          </p:cNvSpPr>
          <p:nvPr>
            <p:ph type="body" idx="2"/>
          </p:nvPr>
        </p:nvSpPr>
        <p:spPr>
          <a:xfrm>
            <a:off x="576946" y="1597364"/>
            <a:ext cx="9475177" cy="1249178"/>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563"/>
              </a:spcBef>
              <a:spcAft>
                <a:spcPts val="0"/>
              </a:spcAft>
              <a:buClr>
                <a:schemeClr val="dk1"/>
              </a:buClr>
              <a:buSzPts val="8000"/>
              <a:buNone/>
              <a:defRPr sz="4500">
                <a:latin typeface="+mj-lt"/>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8" name="Google Shape;27;p29">
            <a:extLst>
              <a:ext uri="{FF2B5EF4-FFF2-40B4-BE49-F238E27FC236}">
                <a16:creationId xmlns:a16="http://schemas.microsoft.com/office/drawing/2014/main" id="{814DB8A8-DD98-9E4F-42FF-8A100C54A3AD}"/>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2" y="155258"/>
            <a:ext cx="568601" cy="464856"/>
          </a:xfrm>
          <a:prstGeom prst="rect">
            <a:avLst/>
          </a:prstGeom>
          <a:noFill/>
          <a:ln>
            <a:noFill/>
          </a:ln>
        </p:spPr>
      </p:pic>
      <p:cxnSp>
        <p:nvCxnSpPr>
          <p:cNvPr id="3" name="Google Shape;247;p2">
            <a:extLst>
              <a:ext uri="{FF2B5EF4-FFF2-40B4-BE49-F238E27FC236}">
                <a16:creationId xmlns:a16="http://schemas.microsoft.com/office/drawing/2014/main" id="{8E6ACB80-AEDB-CA7B-2FCD-22CED5841F03}"/>
              </a:ext>
              <a:ext uri="{C183D7F6-B498-43B3-948B-1728B52AA6E4}">
                <adec:decorative xmlns:adec="http://schemas.microsoft.com/office/drawing/2017/decorative" val="1"/>
              </a:ext>
            </a:extLst>
          </p:cNvPr>
          <p:cNvCxnSpPr/>
          <p:nvPr userDrawn="1"/>
        </p:nvCxnSpPr>
        <p:spPr>
          <a:xfrm>
            <a:off x="1041917" y="2846542"/>
            <a:ext cx="0" cy="822960"/>
          </a:xfrm>
          <a:prstGeom prst="straightConnector1">
            <a:avLst/>
          </a:prstGeom>
          <a:noFill/>
          <a:ln w="57150" cap="flat" cmpd="sng">
            <a:solidFill>
              <a:srgbClr val="BE1E2D"/>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ontent with Caption" userDrawn="1">
  <p:cSld name="3_Content with Caption">
    <p:bg>
      <p:bgPr>
        <a:solidFill>
          <a:srgbClr val="075190"/>
        </a:solidFill>
        <a:effectLst/>
      </p:bgPr>
    </p:bg>
    <p:spTree>
      <p:nvGrpSpPr>
        <p:cNvPr id="1" name="Shape 220"/>
        <p:cNvGrpSpPr/>
        <p:nvPr/>
      </p:nvGrpSpPr>
      <p:grpSpPr>
        <a:xfrm>
          <a:off x="0" y="0"/>
          <a:ext cx="0" cy="0"/>
          <a:chOff x="0" y="0"/>
          <a:chExt cx="0" cy="0"/>
        </a:xfrm>
      </p:grpSpPr>
      <p:sp>
        <p:nvSpPr>
          <p:cNvPr id="221" name="Google Shape;221;p50"/>
          <p:cNvSpPr txBox="1">
            <a:spLocks noGrp="1"/>
          </p:cNvSpPr>
          <p:nvPr>
            <p:ph type="body" idx="1"/>
          </p:nvPr>
        </p:nvSpPr>
        <p:spPr>
          <a:xfrm>
            <a:off x="839788" y="4801687"/>
            <a:ext cx="3932237" cy="1565366"/>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1600"/>
              <a:buNone/>
              <a:defRPr sz="90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sp>
        <p:nvSpPr>
          <p:cNvPr id="222" name="Google Shape;222;p50"/>
          <p:cNvSpPr txBox="1">
            <a:spLocks noGrp="1"/>
          </p:cNvSpPr>
          <p:nvPr>
            <p:ph type="body" idx="2"/>
          </p:nvPr>
        </p:nvSpPr>
        <p:spPr>
          <a:xfrm>
            <a:off x="839788" y="4061463"/>
            <a:ext cx="3932237" cy="667295"/>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563"/>
              </a:spcBef>
              <a:spcAft>
                <a:spcPts val="0"/>
              </a:spcAft>
              <a:buClr>
                <a:schemeClr val="lt1"/>
              </a:buClr>
              <a:buSzPts val="2400"/>
              <a:buNone/>
              <a:defRPr sz="1350">
                <a:solidFill>
                  <a:schemeClr val="lt1"/>
                </a:solidFill>
                <a:latin typeface="+mj-lt"/>
              </a:defRPr>
            </a:lvl1pPr>
            <a:lvl2pPr marL="514350" lvl="1" indent="-128588" algn="l">
              <a:lnSpc>
                <a:spcPct val="90000"/>
              </a:lnSpc>
              <a:spcBef>
                <a:spcPts val="281"/>
              </a:spcBef>
              <a:spcAft>
                <a:spcPts val="0"/>
              </a:spcAft>
              <a:buClr>
                <a:schemeClr val="dk1"/>
              </a:buClr>
              <a:buSzPts val="1400"/>
              <a:buNone/>
              <a:defRPr sz="788"/>
            </a:lvl2pPr>
            <a:lvl3pPr marL="771525" lvl="2" indent="-128588" algn="l">
              <a:lnSpc>
                <a:spcPct val="90000"/>
              </a:lnSpc>
              <a:spcBef>
                <a:spcPts val="281"/>
              </a:spcBef>
              <a:spcAft>
                <a:spcPts val="0"/>
              </a:spcAft>
              <a:buClr>
                <a:schemeClr val="dk1"/>
              </a:buClr>
              <a:buSzPts val="1200"/>
              <a:buNone/>
              <a:defRPr sz="675"/>
            </a:lvl3pPr>
            <a:lvl4pPr marL="1028700" lvl="3" indent="-128588" algn="l">
              <a:lnSpc>
                <a:spcPct val="90000"/>
              </a:lnSpc>
              <a:spcBef>
                <a:spcPts val="281"/>
              </a:spcBef>
              <a:spcAft>
                <a:spcPts val="0"/>
              </a:spcAft>
              <a:buClr>
                <a:schemeClr val="dk1"/>
              </a:buClr>
              <a:buSzPts val="1000"/>
              <a:buNone/>
              <a:defRPr sz="563"/>
            </a:lvl4pPr>
            <a:lvl5pPr marL="1285875" lvl="4" indent="-128588" algn="l">
              <a:lnSpc>
                <a:spcPct val="90000"/>
              </a:lnSpc>
              <a:spcBef>
                <a:spcPts val="281"/>
              </a:spcBef>
              <a:spcAft>
                <a:spcPts val="0"/>
              </a:spcAft>
              <a:buClr>
                <a:schemeClr val="dk1"/>
              </a:buClr>
              <a:buSzPts val="1000"/>
              <a:buNone/>
              <a:defRPr sz="563"/>
            </a:lvl5pPr>
            <a:lvl6pPr marL="1543050" lvl="5" indent="-128588" algn="l">
              <a:lnSpc>
                <a:spcPct val="90000"/>
              </a:lnSpc>
              <a:spcBef>
                <a:spcPts val="281"/>
              </a:spcBef>
              <a:spcAft>
                <a:spcPts val="0"/>
              </a:spcAft>
              <a:buClr>
                <a:schemeClr val="dk1"/>
              </a:buClr>
              <a:buSzPts val="1000"/>
              <a:buNone/>
              <a:defRPr sz="563"/>
            </a:lvl6pPr>
            <a:lvl7pPr marL="1800225" lvl="6" indent="-128588" algn="l">
              <a:lnSpc>
                <a:spcPct val="90000"/>
              </a:lnSpc>
              <a:spcBef>
                <a:spcPts val="281"/>
              </a:spcBef>
              <a:spcAft>
                <a:spcPts val="0"/>
              </a:spcAft>
              <a:buClr>
                <a:schemeClr val="dk1"/>
              </a:buClr>
              <a:buSzPts val="1000"/>
              <a:buNone/>
              <a:defRPr sz="563"/>
            </a:lvl7pPr>
            <a:lvl8pPr marL="2057400" lvl="7" indent="-128588" algn="l">
              <a:lnSpc>
                <a:spcPct val="90000"/>
              </a:lnSpc>
              <a:spcBef>
                <a:spcPts val="281"/>
              </a:spcBef>
              <a:spcAft>
                <a:spcPts val="0"/>
              </a:spcAft>
              <a:buClr>
                <a:schemeClr val="dk1"/>
              </a:buClr>
              <a:buSzPts val="1000"/>
              <a:buNone/>
              <a:defRPr sz="563"/>
            </a:lvl8pPr>
            <a:lvl9pPr marL="2314575" lvl="8" indent="-128588" algn="l">
              <a:lnSpc>
                <a:spcPct val="90000"/>
              </a:lnSpc>
              <a:spcBef>
                <a:spcPts val="281"/>
              </a:spcBef>
              <a:spcAft>
                <a:spcPts val="0"/>
              </a:spcAft>
              <a:buClr>
                <a:schemeClr val="dk1"/>
              </a:buClr>
              <a:buSzPts val="1000"/>
              <a:buNone/>
              <a:defRPr sz="563"/>
            </a:lvl9pPr>
          </a:lstStyle>
          <a:p>
            <a:endParaRPr/>
          </a:p>
        </p:txBody>
      </p:sp>
      <p:pic>
        <p:nvPicPr>
          <p:cNvPr id="10" name="Google Shape;15;p27">
            <a:extLst>
              <a:ext uri="{FF2B5EF4-FFF2-40B4-BE49-F238E27FC236}">
                <a16:creationId xmlns:a16="http://schemas.microsoft.com/office/drawing/2014/main" id="{6A3058F1-7B9F-07E8-9994-DE41B1D9BA4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0347632" y="254555"/>
            <a:ext cx="1359785" cy="562044"/>
          </a:xfrm>
          <a:prstGeom prst="rect">
            <a:avLst/>
          </a:prstGeom>
          <a:noFill/>
          <a:ln>
            <a:noFill/>
          </a:ln>
        </p:spPr>
      </p:pic>
      <p:sp>
        <p:nvSpPr>
          <p:cNvPr id="2" name="Google Shape;55;p33">
            <a:extLst>
              <a:ext uri="{FF2B5EF4-FFF2-40B4-BE49-F238E27FC236}">
                <a16:creationId xmlns:a16="http://schemas.microsoft.com/office/drawing/2014/main" id="{1DBAB69E-9E68-F732-99DC-86FDBC852793}"/>
              </a:ext>
            </a:extLst>
          </p:cNvPr>
          <p:cNvSpPr/>
          <p:nvPr userDrawn="1"/>
        </p:nvSpPr>
        <p:spPr>
          <a:xfrm>
            <a:off x="0" y="6619075"/>
            <a:ext cx="12192000" cy="246888"/>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3" name="Google Shape;132;p40">
            <a:extLst>
              <a:ext uri="{FF2B5EF4-FFF2-40B4-BE49-F238E27FC236}">
                <a16:creationId xmlns:a16="http://schemas.microsoft.com/office/drawing/2014/main" id="{1F595DA3-FF54-C766-29F6-B252D2897CE7}"/>
              </a:ext>
            </a:extLst>
          </p:cNvPr>
          <p:cNvSpPr txBox="1">
            <a:spLocks noGrp="1"/>
          </p:cNvSpPr>
          <p:nvPr>
            <p:ph type="title"/>
          </p:nvPr>
        </p:nvSpPr>
        <p:spPr>
          <a:xfrm>
            <a:off x="857139" y="210812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238;p1">
            <a:extLst>
              <a:ext uri="{FF2B5EF4-FFF2-40B4-BE49-F238E27FC236}">
                <a16:creationId xmlns:a16="http://schemas.microsoft.com/office/drawing/2014/main" id="{33151522-F92D-80DC-4A75-D96182698C3A}"/>
              </a:ext>
              <a:ext uri="{C183D7F6-B498-43B3-948B-1728B52AA6E4}">
                <adec:decorative xmlns:adec="http://schemas.microsoft.com/office/drawing/2017/decorative" val="1"/>
              </a:ext>
            </a:extLst>
          </p:cNvPr>
          <p:cNvSpPr/>
          <p:nvPr userDrawn="1"/>
        </p:nvSpPr>
        <p:spPr>
          <a:xfrm>
            <a:off x="838202" y="3531439"/>
            <a:ext cx="4539559" cy="45719"/>
          </a:xfrm>
          <a:prstGeom prst="rect">
            <a:avLst/>
          </a:prstGeom>
          <a:solidFill>
            <a:schemeClr val="bg1"/>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1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2" y="6618337"/>
            <a:ext cx="11823300" cy="246888"/>
          </a:xfrm>
          <a:prstGeom prst="rect">
            <a:avLst/>
          </a:prstGeom>
          <a:solidFill>
            <a:srgbClr val="075190"/>
          </a:solidFill>
          <a:ln>
            <a:noFill/>
          </a:ln>
        </p:spPr>
        <p:txBody>
          <a:bodyPr spcFirstLastPara="1" wrap="square" lIns="51427" tIns="25706" rIns="51427" bIns="2570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13"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79" r:id="rId5"/>
    <p:sldLayoutId id="2147483664" r:id="rId6"/>
    <p:sldLayoutId id="2147483675" r:id="rId7"/>
    <p:sldLayoutId id="2147483650" r:id="rId8"/>
    <p:sldLayoutId id="2147483672" r:id="rId9"/>
    <p:sldLayoutId id="2147483683" r:id="rId10"/>
    <p:sldLayoutId id="2147483684" r:id="rId11"/>
    <p:sldLayoutId id="214748368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ecfr.gov/current/title-45/subtitle-B/chapter-XIII/subchapter-C"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cfr.gov/current/title-45/section-1321.95" TargetMode="External"/><Relationship Id="rId13" Type="http://schemas.openxmlformats.org/officeDocument/2006/relationships/hyperlink" Target="https://www.ecfr.gov/current/title-45/section-1322.37" TargetMode="External"/><Relationship Id="rId3" Type="http://schemas.openxmlformats.org/officeDocument/2006/relationships/hyperlink" Target="https://www.ecfr.gov/current/title-45/section-1321.27" TargetMode="External"/><Relationship Id="rId7" Type="http://schemas.openxmlformats.org/officeDocument/2006/relationships/hyperlink" Target="https://www.ecfr.gov/current/title-45/section-1321.69" TargetMode="External"/><Relationship Id="rId12" Type="http://schemas.openxmlformats.org/officeDocument/2006/relationships/hyperlink" Target="https://www.ecfr.gov/current/title-45/section-1322.3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ecfr.gov/current/title-45/section-1321.65" TargetMode="External"/><Relationship Id="rId11" Type="http://schemas.openxmlformats.org/officeDocument/2006/relationships/hyperlink" Target="https://www.ecfr.gov/current/title-45/section-1322.31" TargetMode="External"/><Relationship Id="rId5" Type="http://schemas.openxmlformats.org/officeDocument/2006/relationships/hyperlink" Target="https://www.ecfr.gov/current/title-45/section-1321.63" TargetMode="External"/><Relationship Id="rId10" Type="http://schemas.openxmlformats.org/officeDocument/2006/relationships/hyperlink" Target="https://www.ecfr.gov/current/title-45/section-1321.103" TargetMode="External"/><Relationship Id="rId4" Type="http://schemas.openxmlformats.org/officeDocument/2006/relationships/hyperlink" Target="https://www.ecfr.gov/current/title-45/section-1321.53" TargetMode="External"/><Relationship Id="rId9" Type="http://schemas.openxmlformats.org/officeDocument/2006/relationships/hyperlink" Target="https://www.ecfr.gov/current/title-45/section-1321.9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45/part-1321"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45/section-1321.27"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ecfr.gov/current/title-45/section-1321.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45/section-1321.53"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45/section-1321.5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urrent/title-45/section-1321.63"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45/section-1321.65"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ecfr.gov/current/title-45/section-1321.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urrent/title-45/section-1321.69"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urrent/title-45/section-1321.95"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urrent/title-45/part-1322"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fr.gov/current/title-45/section-1322.13"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urrent/title-45/section-1322.31"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45/section-1322.31"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eldercare.acl.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45/section-1322.33"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urrent/title-45/section-1321.97"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urrent/title-45/section-1322.37"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urrent/title-45/section-1321.103"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mailto:Sara.Vogler@acl.hhs.gov" TargetMode="External"/><Relationship Id="rId3" Type="http://schemas.openxmlformats.org/officeDocument/2006/relationships/hyperlink" Target="mailto:Cynthia.LaCounte@acl.hhs.gov" TargetMode="External"/><Relationship Id="rId7" Type="http://schemas.openxmlformats.org/officeDocument/2006/relationships/hyperlink" Target="mailto:David.Long@acl.hhs.gov"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mailto:Sonya.Begay@acl.hhs.gov" TargetMode="External"/><Relationship Id="rId5" Type="http://schemas.openxmlformats.org/officeDocument/2006/relationships/hyperlink" Target="mailto:Jasmine.Aplin@acl.hhs.gov" TargetMode="External"/><Relationship Id="rId4" Type="http://schemas.openxmlformats.org/officeDocument/2006/relationships/hyperlink" Target="mailto:Cecelia.Aldridge@acl.hhs.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acl.gov/OAArule"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www.govinfo.gov/content/pkg/FR-2024-02-14/pdf/2024-01913.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loud.connect.hhs.gov/acl-subscription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olderindians.acl.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info.gov/content/pkg/FR-2024-02-14/pdf/2024-01913.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cl.gov/sites/default/files/about-acl/2020-04/Older%20Americans%20Act%20Of%201965%20as%20amended%20by%20Public%20Law%20116-131%20on%203-25-2020.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F04CF0-BD1A-5587-FCCC-4C1C6ADE4631}"/>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1</a:t>
            </a:fld>
            <a:endParaRPr lang="en-US">
              <a:solidFill>
                <a:schemeClr val="tx1">
                  <a:alpha val="80000"/>
                </a:schemeClr>
              </a:solidFill>
            </a:endParaRPr>
          </a:p>
        </p:txBody>
      </p:sp>
      <p:sp>
        <p:nvSpPr>
          <p:cNvPr id="2" name="Title 1">
            <a:extLst>
              <a:ext uri="{FF2B5EF4-FFF2-40B4-BE49-F238E27FC236}">
                <a16:creationId xmlns:a16="http://schemas.microsoft.com/office/drawing/2014/main" id="{ECFACE5B-ED08-894A-64AF-253DF0FE54CD}"/>
              </a:ext>
            </a:extLst>
          </p:cNvPr>
          <p:cNvSpPr>
            <a:spLocks noGrp="1"/>
          </p:cNvSpPr>
          <p:nvPr>
            <p:ph type="title"/>
          </p:nvPr>
        </p:nvSpPr>
        <p:spPr>
          <a:xfrm>
            <a:off x="1076545" y="2711302"/>
            <a:ext cx="9396032" cy="1222744"/>
          </a:xfrm>
        </p:spPr>
        <p:txBody>
          <a:bodyPr>
            <a:noAutofit/>
          </a:bodyPr>
          <a:lstStyle/>
          <a:p>
            <a:r>
              <a:rPr lang="en-US" sz="3600" dirty="0"/>
              <a:t>Back to Basics: Title III/VI Coordination</a:t>
            </a:r>
            <a:br>
              <a:rPr lang="en-US" sz="3600" dirty="0"/>
            </a:br>
            <a:endParaRPr lang="en-US" sz="3200" i="1" dirty="0"/>
          </a:p>
        </p:txBody>
      </p:sp>
      <p:sp>
        <p:nvSpPr>
          <p:cNvPr id="3" name="Text Placeholder 2">
            <a:extLst>
              <a:ext uri="{FF2B5EF4-FFF2-40B4-BE49-F238E27FC236}">
                <a16:creationId xmlns:a16="http://schemas.microsoft.com/office/drawing/2014/main" id="{ABE3A34F-DF11-4EFC-A8AE-8CB74B3F2EB5}"/>
              </a:ext>
            </a:extLst>
          </p:cNvPr>
          <p:cNvSpPr>
            <a:spLocks noGrp="1"/>
          </p:cNvSpPr>
          <p:nvPr>
            <p:ph type="body" idx="1"/>
          </p:nvPr>
        </p:nvSpPr>
        <p:spPr>
          <a:xfrm>
            <a:off x="1076546" y="3934046"/>
            <a:ext cx="10619736" cy="2403989"/>
          </a:xfrm>
        </p:spPr>
        <p:txBody>
          <a:bodyPr>
            <a:normAutofit fontScale="92500" lnSpcReduction="10000"/>
          </a:bodyPr>
          <a:lstStyle/>
          <a:p>
            <a:r>
              <a:rPr lang="en-US" sz="2200" i="1" dirty="0">
                <a:solidFill>
                  <a:schemeClr val="tx1"/>
                </a:solidFill>
              </a:rPr>
              <a:t>May 23, 2024</a:t>
            </a:r>
          </a:p>
          <a:p>
            <a:endParaRPr lang="en-US" sz="2300" dirty="0">
              <a:solidFill>
                <a:schemeClr val="tx1"/>
              </a:solidFill>
            </a:endParaRPr>
          </a:p>
          <a:p>
            <a:r>
              <a:rPr lang="en-US" sz="2200" dirty="0">
                <a:solidFill>
                  <a:schemeClr val="tx1"/>
                </a:solidFill>
              </a:rPr>
              <a:t>Kari Benson, Deputy Assistant Secretary for Aging, </a:t>
            </a:r>
            <a:r>
              <a:rPr lang="en-US" sz="2000" i="1" dirty="0">
                <a:solidFill>
                  <a:schemeClr val="tx1"/>
                </a:solidFill>
              </a:rPr>
              <a:t>Administration on Aging</a:t>
            </a:r>
            <a:endParaRPr lang="en-US" sz="2200" i="1" dirty="0">
              <a:solidFill>
                <a:schemeClr val="tx1"/>
              </a:solidFill>
            </a:endParaRPr>
          </a:p>
          <a:p>
            <a:r>
              <a:rPr lang="en-US" sz="2200" dirty="0">
                <a:solidFill>
                  <a:schemeClr val="tx1"/>
                </a:solidFill>
              </a:rPr>
              <a:t>Cynthia LaCounte, Director, </a:t>
            </a:r>
            <a:r>
              <a:rPr lang="en-US" sz="2000" i="1" dirty="0">
                <a:solidFill>
                  <a:schemeClr val="tx1"/>
                </a:solidFill>
              </a:rPr>
              <a:t>Office of American Indian, Alaskan Native, and Native Hawaiian Programs (OAIANNHP)</a:t>
            </a:r>
            <a:endParaRPr lang="en-US" sz="2200" i="1" dirty="0">
              <a:solidFill>
                <a:schemeClr val="tx1"/>
              </a:solidFill>
            </a:endParaRPr>
          </a:p>
          <a:p>
            <a:r>
              <a:rPr lang="en-US" sz="2200" dirty="0">
                <a:solidFill>
                  <a:schemeClr val="tx1"/>
                </a:solidFill>
              </a:rPr>
              <a:t>Derek Lee, Regional Administrator, Region VI, </a:t>
            </a:r>
            <a:r>
              <a:rPr lang="en-US" sz="2000" i="1" dirty="0">
                <a:solidFill>
                  <a:schemeClr val="tx1"/>
                </a:solidFill>
              </a:rPr>
              <a:t>Center for Regional Operations</a:t>
            </a:r>
            <a:endParaRPr lang="en-US" sz="2200" i="1" dirty="0">
              <a:solidFill>
                <a:schemeClr val="tx1"/>
              </a:solidFill>
            </a:endParaRPr>
          </a:p>
          <a:p>
            <a:r>
              <a:rPr lang="en-US" sz="2200" dirty="0">
                <a:solidFill>
                  <a:schemeClr val="tx1"/>
                </a:solidFill>
              </a:rPr>
              <a:t>Sonya Begay, Policy Analyst, </a:t>
            </a:r>
            <a:r>
              <a:rPr lang="en-US" sz="2000" i="1" dirty="0">
                <a:solidFill>
                  <a:schemeClr val="tx1"/>
                </a:solidFill>
              </a:rPr>
              <a:t>OAIANNHP</a:t>
            </a:r>
          </a:p>
          <a:p>
            <a:pPr marL="127635" indent="635"/>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D856DA0-7ECC-D447-D786-AF257181088F}"/>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10</a:t>
            </a:fld>
            <a:endParaRPr lang="en-US">
              <a:solidFill>
                <a:schemeClr val="tx1">
                  <a:alpha val="80000"/>
                </a:schemeClr>
              </a:solidFill>
            </a:endParaRPr>
          </a:p>
        </p:txBody>
      </p:sp>
      <p:sp>
        <p:nvSpPr>
          <p:cNvPr id="5" name="Title 4"/>
          <p:cNvSpPr>
            <a:spLocks noGrp="1"/>
          </p:cNvSpPr>
          <p:nvPr>
            <p:ph type="title"/>
          </p:nvPr>
        </p:nvSpPr>
        <p:spPr>
          <a:xfrm>
            <a:off x="857249" y="540561"/>
            <a:ext cx="10515600" cy="954490"/>
          </a:xfrm>
          <a:solidFill>
            <a:schemeClr val="accent2"/>
          </a:solidFill>
        </p:spPr>
        <p:txBody>
          <a:bodyPr>
            <a:normAutofit/>
          </a:bodyPr>
          <a:lstStyle/>
          <a:p>
            <a:pPr algn="ctr"/>
            <a:r>
              <a:rPr lang="en-US" sz="4000" b="1">
                <a:solidFill>
                  <a:schemeClr val="bg1"/>
                </a:solidFill>
              </a:rPr>
              <a:t>Key Sections of the OAA</a:t>
            </a:r>
          </a:p>
        </p:txBody>
      </p:sp>
      <p:sp>
        <p:nvSpPr>
          <p:cNvPr id="6" name="Content Placeholder 5"/>
          <p:cNvSpPr>
            <a:spLocks noGrp="1"/>
          </p:cNvSpPr>
          <p:nvPr>
            <p:ph type="body" sz="quarter" idx="10"/>
          </p:nvPr>
        </p:nvSpPr>
        <p:spPr>
          <a:xfrm>
            <a:off x="857249" y="1594885"/>
            <a:ext cx="10472739" cy="4722554"/>
          </a:xfrm>
        </p:spPr>
        <p:txBody>
          <a:bodyPr>
            <a:noAutofit/>
          </a:bodyPr>
          <a:lstStyle/>
          <a:p>
            <a:r>
              <a:rPr lang="en-US" altLang="en-US" sz="2800"/>
              <a:t>Section 614(a)(11) – A tribal organization receiving Title VI funding must assure it will coordinate Title VI services with services provided under Title III in the same geographical area</a:t>
            </a:r>
          </a:p>
          <a:p>
            <a:r>
              <a:rPr lang="en-US" altLang="en-US" sz="2800"/>
              <a:t>Sec. 306(a)(11)(B) – Each area plan shall provide information concerning services to older Indians and assure the area agency on aging (AAA) will coordinate services with those provided under Title VI</a:t>
            </a:r>
          </a:p>
          <a:p>
            <a:r>
              <a:rPr lang="en-US" altLang="en-US" sz="2800"/>
              <a:t>Sec. 307(a)(21)(A) – The state plan shall assure that the State Unit on Aging (SUA) will coordinate programs under Title III with programs under Title VI</a:t>
            </a:r>
          </a:p>
        </p:txBody>
      </p:sp>
    </p:spTree>
    <p:extLst>
      <p:ext uri="{BB962C8B-B14F-4D97-AF65-F5344CB8AC3E}">
        <p14:creationId xmlns:p14="http://schemas.microsoft.com/office/powerpoint/2010/main" val="243474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D321355-5D55-6939-98A0-D48416ED5E2F}"/>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11</a:t>
            </a:fld>
            <a:endParaRPr lang="en-US">
              <a:solidFill>
                <a:schemeClr val="tx1">
                  <a:alpha val="80000"/>
                </a:schemeClr>
              </a:solidFill>
            </a:endParaRPr>
          </a:p>
        </p:txBody>
      </p:sp>
      <p:sp>
        <p:nvSpPr>
          <p:cNvPr id="213" name="Google Shape;213;p28"/>
          <p:cNvSpPr txBox="1">
            <a:spLocks noGrp="1"/>
          </p:cNvSpPr>
          <p:nvPr>
            <p:ph type="title"/>
          </p:nvPr>
        </p:nvSpPr>
        <p:spPr>
          <a:xfrm>
            <a:off x="857249" y="501648"/>
            <a:ext cx="10515600" cy="930129"/>
          </a:xfrm>
          <a:prstGeom prst="rect">
            <a:avLst/>
          </a:prstGeom>
          <a:solidFill>
            <a:schemeClr val="accent2"/>
          </a:solidFill>
          <a:ln>
            <a:noFill/>
          </a:ln>
        </p:spPr>
        <p:txBody>
          <a:bodyPr spcFirstLastPara="1" wrap="square" lIns="91425" tIns="45700" rIns="91425" bIns="45700" anchor="ctr" anchorCtr="0">
            <a:noAutofit/>
          </a:bodyPr>
          <a:lstStyle/>
          <a:p>
            <a:pPr algn="ctr">
              <a:buClr>
                <a:srgbClr val="8F1622"/>
              </a:buClr>
              <a:buSzPts val="2800"/>
            </a:pPr>
            <a:r>
              <a:rPr lang="en-US" sz="4000" b="1">
                <a:solidFill>
                  <a:schemeClr val="bg1"/>
                </a:solidFill>
              </a:rPr>
              <a:t>Expectations of States under the OAA</a:t>
            </a:r>
            <a:endParaRPr sz="4000" b="1">
              <a:solidFill>
                <a:schemeClr val="bg1"/>
              </a:solidFill>
            </a:endParaRPr>
          </a:p>
        </p:txBody>
      </p:sp>
      <p:sp>
        <p:nvSpPr>
          <p:cNvPr id="214" name="Google Shape;214;p28"/>
          <p:cNvSpPr txBox="1">
            <a:spLocks noGrp="1"/>
          </p:cNvSpPr>
          <p:nvPr>
            <p:ph type="body" sz="quarter" idx="10"/>
          </p:nvPr>
        </p:nvSpPr>
        <p:spPr>
          <a:xfrm>
            <a:off x="857249" y="1506206"/>
            <a:ext cx="10472739" cy="4924573"/>
          </a:xfrm>
          <a:prstGeom prst="rect">
            <a:avLst/>
          </a:prstGeom>
          <a:noFill/>
          <a:ln>
            <a:noFill/>
          </a:ln>
        </p:spPr>
        <p:txBody>
          <a:bodyPr spcFirstLastPara="1" wrap="square" lIns="91425" tIns="45700" rIns="91425" bIns="45700" anchor="t" anchorCtr="0">
            <a:noAutofit/>
          </a:bodyPr>
          <a:lstStyle/>
          <a:p>
            <a:pPr marL="228600" indent="-228600" algn="ctr">
              <a:lnSpc>
                <a:spcPct val="100000"/>
              </a:lnSpc>
              <a:spcBef>
                <a:spcPts val="0"/>
              </a:spcBef>
              <a:spcAft>
                <a:spcPts val="600"/>
              </a:spcAft>
              <a:buSzPts val="2800"/>
              <a:buNone/>
            </a:pPr>
            <a:r>
              <a:rPr lang="en-US" sz="2800"/>
              <a:t>OAA funds to SUAs are based on their older adult populations (which </a:t>
            </a:r>
            <a:r>
              <a:rPr lang="en-US" sz="2800" b="1" i="1"/>
              <a:t>includes American Indian, Alaskan Native, and Native Hawaiian elders</a:t>
            </a:r>
            <a:r>
              <a:rPr lang="en-US" sz="2800"/>
              <a:t>). State plans on aging must provide assurances that: </a:t>
            </a:r>
            <a:endParaRPr lang="en-US"/>
          </a:p>
          <a:p>
            <a:pPr marL="228600" indent="-228600">
              <a:lnSpc>
                <a:spcPct val="100000"/>
              </a:lnSpc>
              <a:spcBef>
                <a:spcPts val="560"/>
              </a:spcBef>
              <a:buSzPts val="2800"/>
            </a:pPr>
            <a:r>
              <a:rPr lang="en-US" sz="2400"/>
              <a:t>the </a:t>
            </a:r>
            <a:r>
              <a:rPr lang="en-US" sz="2400" b="1"/>
              <a:t>SUA will coordinate programs under Title III and programs under Title VI</a:t>
            </a:r>
            <a:r>
              <a:rPr lang="en-US" sz="2400"/>
              <a:t>, if applicable; and </a:t>
            </a:r>
            <a:endParaRPr lang="en-US" sz="800"/>
          </a:p>
          <a:p>
            <a:pPr marL="228600" indent="-228600">
              <a:lnSpc>
                <a:spcPct val="100000"/>
              </a:lnSpc>
              <a:spcBef>
                <a:spcPts val="560"/>
              </a:spcBef>
              <a:buSzPts val="2800"/>
            </a:pPr>
            <a:r>
              <a:rPr lang="en-US" sz="2400"/>
              <a:t>the </a:t>
            </a:r>
            <a:r>
              <a:rPr lang="en-US" sz="2400" b="1"/>
              <a:t>SUA </a:t>
            </a:r>
            <a:r>
              <a:rPr lang="en-US" sz="2400" b="1" i="1"/>
              <a:t>(</a:t>
            </a:r>
            <a:r>
              <a:rPr lang="en-US" sz="2400" b="1" i="1">
                <a:solidFill>
                  <a:srgbClr val="0070C0"/>
                </a:solidFill>
              </a:rPr>
              <a:t>including those with no Title VI grantees operating within the state’s borders</a:t>
            </a:r>
            <a:r>
              <a:rPr lang="en-US" sz="2400" b="1" i="1"/>
              <a:t>)</a:t>
            </a:r>
            <a:r>
              <a:rPr lang="en-US" sz="2400" b="1"/>
              <a:t> will pursue activities to increase access by older Native Americans to all aging programs and benefits provided by the agency</a:t>
            </a:r>
            <a:r>
              <a:rPr lang="en-US" sz="2400"/>
              <a:t>, including programs and benefits provided under Title III, if applicable, and specify how the SUA intends to implement the activities.</a:t>
            </a:r>
            <a:endParaRPr lang="en-US" sz="800"/>
          </a:p>
        </p:txBody>
      </p:sp>
    </p:spTree>
    <p:extLst>
      <p:ext uri="{BB962C8B-B14F-4D97-AF65-F5344CB8AC3E}">
        <p14:creationId xmlns:p14="http://schemas.microsoft.com/office/powerpoint/2010/main" val="243673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C5CEE5D-E973-3945-757D-5C613E616CD1}"/>
              </a:ext>
            </a:extLst>
          </p:cNvPr>
          <p:cNvSpPr txBox="1">
            <a:spLocks/>
          </p:cNvSpPr>
          <p:nvPr/>
        </p:nvSpPr>
        <p:spPr>
          <a:xfrm>
            <a:off x="0" y="-26212"/>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12</a:t>
            </a:fld>
            <a:endParaRPr lang="en-US">
              <a:solidFill>
                <a:schemeClr val="tx1">
                  <a:alpha val="80000"/>
                </a:schemeClr>
              </a:solidFill>
            </a:endParaRPr>
          </a:p>
        </p:txBody>
      </p:sp>
      <p:sp>
        <p:nvSpPr>
          <p:cNvPr id="2" name="Title 1">
            <a:extLst>
              <a:ext uri="{FF2B5EF4-FFF2-40B4-BE49-F238E27FC236}">
                <a16:creationId xmlns:a16="http://schemas.microsoft.com/office/drawing/2014/main" id="{B046BA30-5222-D7F3-4E82-A52B8929103F}"/>
              </a:ext>
            </a:extLst>
          </p:cNvPr>
          <p:cNvSpPr>
            <a:spLocks noGrp="1"/>
          </p:cNvSpPr>
          <p:nvPr>
            <p:ph type="title"/>
          </p:nvPr>
        </p:nvSpPr>
        <p:spPr>
          <a:xfrm>
            <a:off x="838200" y="617661"/>
            <a:ext cx="10515600" cy="1037716"/>
          </a:xfrm>
          <a:solidFill>
            <a:srgbClr val="C00000"/>
          </a:solidFill>
        </p:spPr>
        <p:txBody>
          <a:bodyPr>
            <a:normAutofit/>
          </a:bodyPr>
          <a:lstStyle/>
          <a:p>
            <a:pPr algn="ctr"/>
            <a:r>
              <a:rPr lang="en-US" sz="4000" b="1">
                <a:solidFill>
                  <a:schemeClr val="bg1"/>
                </a:solidFill>
              </a:rPr>
              <a:t>OAA Program Regulations Background</a:t>
            </a:r>
            <a:endParaRPr lang="en-US"/>
          </a:p>
        </p:txBody>
      </p:sp>
      <p:sp>
        <p:nvSpPr>
          <p:cNvPr id="5" name="Text Placeholder 4">
            <a:extLst>
              <a:ext uri="{FF2B5EF4-FFF2-40B4-BE49-F238E27FC236}">
                <a16:creationId xmlns:a16="http://schemas.microsoft.com/office/drawing/2014/main" id="{2014C5E0-1BD6-040C-7138-435BD3920435}"/>
              </a:ext>
            </a:extLst>
          </p:cNvPr>
          <p:cNvSpPr>
            <a:spLocks noGrp="1"/>
          </p:cNvSpPr>
          <p:nvPr>
            <p:ph type="body" sz="quarter" idx="10"/>
          </p:nvPr>
        </p:nvSpPr>
        <p:spPr/>
        <p:txBody>
          <a:bodyPr/>
          <a:lstStyle/>
          <a:p>
            <a:pPr marL="0" indent="0">
              <a:buNone/>
            </a:pPr>
            <a:r>
              <a:rPr lang="en-US" sz="2400" kern="1200">
                <a:solidFill>
                  <a:schemeClr val="tx1"/>
                </a:solidFill>
              </a:rPr>
              <a:t>The last substantial update to most OAA program regulations was in 1988. Since then:</a:t>
            </a:r>
            <a:endParaRPr lang="en-US" sz="2400">
              <a:solidFill>
                <a:schemeClr val="tx1"/>
              </a:solidFill>
            </a:endParaRPr>
          </a:p>
          <a:p>
            <a:endParaRPr lang="en-US" sz="2400" kern="1200">
              <a:solidFill>
                <a:schemeClr val="tx1"/>
              </a:solidFill>
            </a:endParaRPr>
          </a:p>
          <a:p>
            <a:pPr marL="800100" indent="-342900">
              <a:buFont typeface="Arial" panose="020B0604020202020204" pitchFamily="34" charset="0"/>
              <a:buChar char="•"/>
            </a:pPr>
            <a:r>
              <a:rPr lang="en-US" sz="2400" kern="1200">
                <a:solidFill>
                  <a:schemeClr val="tx1"/>
                </a:solidFill>
              </a:rPr>
              <a:t>the population of older adults has nearly doubled,</a:t>
            </a:r>
          </a:p>
          <a:p>
            <a:pPr marL="800100" indent="-342900">
              <a:buFont typeface="Arial" panose="020B0604020202020204" pitchFamily="34" charset="0"/>
              <a:buChar char="•"/>
            </a:pPr>
            <a:r>
              <a:rPr lang="en-US" sz="2400" kern="1200">
                <a:solidFill>
                  <a:schemeClr val="tx1"/>
                </a:solidFill>
              </a:rPr>
              <a:t>older adults are living longer than ever before, and</a:t>
            </a:r>
          </a:p>
          <a:p>
            <a:pPr marL="800100" indent="-342900">
              <a:buFont typeface="Arial" panose="020B0604020202020204" pitchFamily="34" charset="0"/>
              <a:buChar char="•"/>
            </a:pPr>
            <a:r>
              <a:rPr lang="en-US" sz="2400" kern="1200">
                <a:solidFill>
                  <a:schemeClr val="tx1"/>
                </a:solidFill>
              </a:rPr>
              <a:t>expectations for aging have shifted.</a:t>
            </a:r>
          </a:p>
          <a:p>
            <a:pPr marL="457200"/>
            <a:endParaRPr lang="en-US" sz="2400" kern="1200">
              <a:solidFill>
                <a:schemeClr val="tx1"/>
              </a:solidFill>
            </a:endParaRPr>
          </a:p>
          <a:p>
            <a:pPr marL="327719" indent="0">
              <a:buNone/>
            </a:pPr>
            <a:r>
              <a:rPr lang="en-US" sz="2400" i="1" kern="1200">
                <a:solidFill>
                  <a:schemeClr val="tx1"/>
                </a:solidFill>
              </a:rPr>
              <a:t>Then and now:  Almost all older adults want to continue to live independently in the community, and nearly 95% do</a:t>
            </a:r>
            <a:r>
              <a:rPr lang="en-US" sz="2400" kern="1200">
                <a:solidFill>
                  <a:schemeClr val="tx1"/>
                </a:solidFill>
              </a:rPr>
              <a:t>.</a:t>
            </a:r>
            <a:endParaRPr lang="en-US" sz="2400">
              <a:solidFill>
                <a:schemeClr val="tx1"/>
              </a:solidFill>
            </a:endParaRPr>
          </a:p>
          <a:p>
            <a:endParaRPr lang="en-US"/>
          </a:p>
        </p:txBody>
      </p:sp>
    </p:spTree>
    <p:extLst>
      <p:ext uri="{BB962C8B-B14F-4D97-AF65-F5344CB8AC3E}">
        <p14:creationId xmlns:p14="http://schemas.microsoft.com/office/powerpoint/2010/main" val="196223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9B55EF-27E6-2423-727F-AE6581D8D6BC}"/>
              </a:ext>
            </a:extLst>
          </p:cNvPr>
          <p:cNvSpPr>
            <a:spLocks noGrp="1"/>
          </p:cNvSpPr>
          <p:nvPr>
            <p:ph type="sldNum" sz="quarter" idx="4294967295"/>
          </p:nvPr>
        </p:nvSpPr>
        <p:spPr>
          <a:xfrm>
            <a:off x="0" y="0"/>
            <a:ext cx="2844800" cy="365125"/>
          </a:xfrm>
          <a:prstGeom prst="rect">
            <a:avLst/>
          </a:prstGeom>
        </p:spPr>
        <p:txBody>
          <a:bodyPr/>
          <a:lstStyle/>
          <a:p>
            <a:fld id="{7AA28999-D008-419E-9628-EE1C64F81F4C}" type="slidenum">
              <a:rPr lang="en-US" smtClean="0"/>
              <a:pPr/>
              <a:t>13</a:t>
            </a:fld>
            <a:endParaRPr lang="en-US"/>
          </a:p>
        </p:txBody>
      </p:sp>
      <p:sp>
        <p:nvSpPr>
          <p:cNvPr id="2" name="Title 1">
            <a:extLst>
              <a:ext uri="{FF2B5EF4-FFF2-40B4-BE49-F238E27FC236}">
                <a16:creationId xmlns:a16="http://schemas.microsoft.com/office/drawing/2014/main" id="{963E3F79-FC76-ECE9-3251-F84B55362F55}"/>
              </a:ext>
            </a:extLst>
          </p:cNvPr>
          <p:cNvSpPr>
            <a:spLocks noGrp="1"/>
          </p:cNvSpPr>
          <p:nvPr>
            <p:ph type="title"/>
          </p:nvPr>
        </p:nvSpPr>
        <p:spPr>
          <a:xfrm>
            <a:off x="857249" y="520169"/>
            <a:ext cx="10515600" cy="1228444"/>
          </a:xfrm>
          <a:solidFill>
            <a:schemeClr val="accent2"/>
          </a:solidFill>
        </p:spPr>
        <p:txBody>
          <a:bodyPr>
            <a:noAutofit/>
          </a:bodyPr>
          <a:lstStyle/>
          <a:p>
            <a:pPr algn="ctr"/>
            <a:r>
              <a:rPr lang="en-US" sz="3600" b="1">
                <a:solidFill>
                  <a:schemeClr val="bg1"/>
                </a:solidFill>
              </a:rPr>
              <a:t>Purpose of the Final Rule Updating the OAA Regulations</a:t>
            </a:r>
          </a:p>
        </p:txBody>
      </p:sp>
      <p:sp>
        <p:nvSpPr>
          <p:cNvPr id="3" name="Content Placeholder 2">
            <a:extLst>
              <a:ext uri="{FF2B5EF4-FFF2-40B4-BE49-F238E27FC236}">
                <a16:creationId xmlns:a16="http://schemas.microsoft.com/office/drawing/2014/main" id="{B6CE741B-15F1-217C-9A29-74E6741E132D}"/>
              </a:ext>
            </a:extLst>
          </p:cNvPr>
          <p:cNvSpPr>
            <a:spLocks noGrp="1"/>
          </p:cNvSpPr>
          <p:nvPr>
            <p:ph type="body" sz="quarter" idx="10"/>
          </p:nvPr>
        </p:nvSpPr>
        <p:spPr>
          <a:xfrm>
            <a:off x="857249" y="2006221"/>
            <a:ext cx="10472739" cy="3405751"/>
          </a:xfrm>
        </p:spPr>
        <p:txBody>
          <a:bodyPr vert="horz" lIns="91440" tIns="45720" rIns="91440" bIns="45720" numCol="2" rtlCol="0" anchor="t">
            <a:noAutofit/>
          </a:bodyPr>
          <a:lstStyle/>
          <a:p>
            <a:r>
              <a:rPr lang="en-US" sz="2600">
                <a:solidFill>
                  <a:schemeClr val="tx1"/>
                </a:solidFill>
              </a:rPr>
              <a:t> Update regulations to align with the current statute</a:t>
            </a:r>
            <a:endParaRPr lang="en-US" sz="2600">
              <a:solidFill>
                <a:schemeClr val="tx1"/>
              </a:solidFill>
              <a:cs typeface="Arial"/>
            </a:endParaRPr>
          </a:p>
          <a:p>
            <a:r>
              <a:rPr lang="en-US" sz="2600">
                <a:solidFill>
                  <a:schemeClr val="tx1"/>
                </a:solidFill>
              </a:rPr>
              <a:t> Reflect the needs of today’s older adults</a:t>
            </a:r>
            <a:endParaRPr lang="en-US" sz="2600">
              <a:solidFill>
                <a:schemeClr val="tx1"/>
              </a:solidFill>
              <a:cs typeface="Arial"/>
            </a:endParaRPr>
          </a:p>
          <a:p>
            <a:r>
              <a:rPr lang="en-US" sz="2600">
                <a:solidFill>
                  <a:schemeClr val="tx1"/>
                </a:solidFill>
              </a:rPr>
              <a:t> Promote appropriate stewardship of OAA resources</a:t>
            </a:r>
          </a:p>
          <a:p>
            <a:endParaRPr lang="en-US" sz="2600">
              <a:solidFill>
                <a:schemeClr val="tx1"/>
              </a:solidFill>
            </a:endParaRPr>
          </a:p>
          <a:p>
            <a:endParaRPr lang="en-US" sz="2600">
              <a:solidFill>
                <a:schemeClr val="tx1"/>
              </a:solidFill>
            </a:endParaRPr>
          </a:p>
          <a:p>
            <a:r>
              <a:rPr lang="en-US" sz="2600">
                <a:solidFill>
                  <a:schemeClr val="tx1"/>
                </a:solidFill>
              </a:rPr>
              <a:t> Clarify programmatic requirements</a:t>
            </a:r>
            <a:endParaRPr lang="en-US" sz="2600">
              <a:solidFill>
                <a:schemeClr val="tx1"/>
              </a:solidFill>
              <a:cs typeface="Arial"/>
            </a:endParaRPr>
          </a:p>
          <a:p>
            <a:r>
              <a:rPr lang="en-US" sz="2600">
                <a:solidFill>
                  <a:schemeClr val="tx1"/>
                </a:solidFill>
              </a:rPr>
              <a:t> Support the national aging network that delivers OAA services</a:t>
            </a:r>
            <a:endParaRPr lang="en-US" sz="2600">
              <a:solidFill>
                <a:schemeClr val="tx1"/>
              </a:solidFill>
              <a:cs typeface="Arial"/>
            </a:endParaRPr>
          </a:p>
          <a:p>
            <a:r>
              <a:rPr lang="en-US" sz="2600">
                <a:solidFill>
                  <a:schemeClr val="tx1"/>
                </a:solidFill>
              </a:rPr>
              <a:t> Improve program implementation to better serve older adults and caregivers</a:t>
            </a:r>
            <a:endParaRPr lang="en-US" sz="2600">
              <a:solidFill>
                <a:schemeClr val="tx1"/>
              </a:solidFill>
              <a:cs typeface="Arial"/>
            </a:endParaRPr>
          </a:p>
        </p:txBody>
      </p:sp>
    </p:spTree>
    <p:extLst>
      <p:ext uri="{BB962C8B-B14F-4D97-AF65-F5344CB8AC3E}">
        <p14:creationId xmlns:p14="http://schemas.microsoft.com/office/powerpoint/2010/main" val="416361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70F885-25AB-6ED3-907B-00FFD071EA66}"/>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bg1">
                    <a:alpha val="80000"/>
                  </a:schemeClr>
                </a:solidFill>
              </a:rPr>
              <a:pPr>
                <a:spcAft>
                  <a:spcPts val="600"/>
                </a:spcAft>
              </a:pPr>
              <a:t>14</a:t>
            </a:fld>
            <a:endParaRPr lang="en-US">
              <a:solidFill>
                <a:schemeClr val="bg1">
                  <a:alpha val="80000"/>
                </a:schemeClr>
              </a:solidFill>
            </a:endParaRPr>
          </a:p>
        </p:txBody>
      </p:sp>
      <p:sp>
        <p:nvSpPr>
          <p:cNvPr id="2" name="Title 1">
            <a:extLst>
              <a:ext uri="{FF2B5EF4-FFF2-40B4-BE49-F238E27FC236}">
                <a16:creationId xmlns:a16="http://schemas.microsoft.com/office/drawing/2014/main" id="{258DB7BE-0702-EB85-D110-E1300E65795B}"/>
              </a:ext>
            </a:extLst>
          </p:cNvPr>
          <p:cNvSpPr>
            <a:spLocks noGrp="1"/>
          </p:cNvSpPr>
          <p:nvPr>
            <p:ph type="title"/>
          </p:nvPr>
        </p:nvSpPr>
        <p:spPr>
          <a:xfrm>
            <a:off x="926032" y="2517730"/>
            <a:ext cx="10515600" cy="703935"/>
          </a:xfrm>
        </p:spPr>
        <p:txBody>
          <a:bodyPr>
            <a:normAutofit fontScale="90000"/>
          </a:bodyPr>
          <a:lstStyle/>
          <a:p>
            <a:r>
              <a:rPr lang="en-US" b="1">
                <a:solidFill>
                  <a:schemeClr val="accent6"/>
                </a:solidFill>
              </a:rPr>
              <a:t>General Note on the OAA Final Rule</a:t>
            </a:r>
            <a:br>
              <a:rPr lang="en-US">
                <a:solidFill>
                  <a:schemeClr val="accent6"/>
                </a:solidFill>
              </a:rPr>
            </a:br>
            <a:endParaRPr lang="en-US"/>
          </a:p>
        </p:txBody>
      </p:sp>
      <p:sp>
        <p:nvSpPr>
          <p:cNvPr id="3" name="TextBox 2">
            <a:extLst>
              <a:ext uri="{FF2B5EF4-FFF2-40B4-BE49-F238E27FC236}">
                <a16:creationId xmlns:a16="http://schemas.microsoft.com/office/drawing/2014/main" id="{810233F4-CA36-0CFC-02F7-7898A7698023}"/>
              </a:ext>
            </a:extLst>
          </p:cNvPr>
          <p:cNvSpPr txBox="1"/>
          <p:nvPr/>
        </p:nvSpPr>
        <p:spPr>
          <a:xfrm>
            <a:off x="926032" y="3312535"/>
            <a:ext cx="9851571" cy="2862322"/>
          </a:xfrm>
          <a:prstGeom prst="rect">
            <a:avLst/>
          </a:prstGeom>
          <a:noFill/>
        </p:spPr>
        <p:txBody>
          <a:bodyPr wrap="square" rtlCol="0">
            <a:spAutoFit/>
          </a:bodyPr>
          <a:lstStyle/>
          <a:p>
            <a:r>
              <a:rPr lang="en-US" sz="3600">
                <a:solidFill>
                  <a:schemeClr val="accent6"/>
                </a:solidFill>
              </a:rPr>
              <a:t>The vast majority of what is included in the final rule are long-established OAA requirements – i.e., reaffirming what is in statute, prior regulations, or existing policies – rather than new requirements. </a:t>
            </a:r>
          </a:p>
        </p:txBody>
      </p:sp>
    </p:spTree>
    <p:extLst>
      <p:ext uri="{BB962C8B-B14F-4D97-AF65-F5344CB8AC3E}">
        <p14:creationId xmlns:p14="http://schemas.microsoft.com/office/powerpoint/2010/main" val="27026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78A9A2CC-3510-69D4-AF51-D9790F0E2464}"/>
              </a:ext>
            </a:extLst>
          </p:cNvPr>
          <p:cNvSpPr txBox="1">
            <a:spLocks/>
          </p:cNvSpPr>
          <p:nvPr/>
        </p:nvSpPr>
        <p:spPr>
          <a:xfrm>
            <a:off x="0" y="0"/>
            <a:ext cx="28448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AA28999-D008-419E-9628-EE1C64F81F4C}" type="slidenum">
              <a:rPr lang="en-US" smtClean="0"/>
              <a:pPr/>
              <a:t>15</a:t>
            </a:fld>
            <a:endParaRPr lang="en-US"/>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2090"/>
            <a:ext cx="10307938" cy="1138687"/>
          </a:xfrm>
          <a:solidFill>
            <a:schemeClr val="accent2"/>
          </a:solidFill>
        </p:spPr>
        <p:txBody>
          <a:bodyPr>
            <a:noAutofit/>
          </a:bodyPr>
          <a:lstStyle/>
          <a:p>
            <a:pPr algn="ctr"/>
            <a:r>
              <a:rPr lang="en-US" sz="4000" b="1">
                <a:solidFill>
                  <a:schemeClr val="bg1"/>
                </a:solidFill>
              </a:rPr>
              <a:t>Timeline</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90777"/>
            <a:ext cx="10307938" cy="4882552"/>
          </a:xfrm>
        </p:spPr>
        <p:txBody>
          <a:bodyPr numCol="1">
            <a:normAutofit fontScale="92500" lnSpcReduction="20000"/>
          </a:bodyPr>
          <a:lstStyle/>
          <a:p>
            <a:pPr lvl="1">
              <a:lnSpc>
                <a:spcPct val="120000"/>
              </a:lnSpc>
            </a:pPr>
            <a:r>
              <a:rPr lang="en-US" sz="3600" dirty="0">
                <a:solidFill>
                  <a:schemeClr val="tx1"/>
                </a:solidFill>
              </a:rPr>
              <a:t>The OAA final rule became effective on March 15, 2024. </a:t>
            </a:r>
          </a:p>
          <a:p>
            <a:pPr lvl="1">
              <a:lnSpc>
                <a:spcPct val="120000"/>
              </a:lnSpc>
            </a:pPr>
            <a:r>
              <a:rPr lang="en-US" sz="3600" dirty="0">
                <a:solidFill>
                  <a:schemeClr val="tx1"/>
                </a:solidFill>
              </a:rPr>
              <a:t>ACL will provide robust training and technical assistance and will work with SUA and Title VI grantees to come into compliance.</a:t>
            </a:r>
          </a:p>
          <a:p>
            <a:pPr lvl="3">
              <a:lnSpc>
                <a:spcPct val="120000"/>
              </a:lnSpc>
              <a:buFont typeface="Wingdings" panose="05000000000000000000" pitchFamily="2" charset="2"/>
              <a:buChar char="§"/>
            </a:pPr>
            <a:r>
              <a:rPr lang="en-US" sz="3287" dirty="0">
                <a:solidFill>
                  <a:schemeClr val="tx1"/>
                </a:solidFill>
              </a:rPr>
              <a:t>AAAs should work closely with their SUA, and service providers should work closely with their AAAs (or SUA for single PSA states). </a:t>
            </a:r>
          </a:p>
          <a:p>
            <a:pPr lvl="1">
              <a:lnSpc>
                <a:spcPct val="120000"/>
              </a:lnSpc>
            </a:pPr>
            <a:r>
              <a:rPr lang="en-US" sz="3600" dirty="0">
                <a:solidFill>
                  <a:schemeClr val="tx1"/>
                </a:solidFill>
              </a:rPr>
              <a:t>The compliance date is October 1, 2025. </a:t>
            </a:r>
          </a:p>
          <a:p>
            <a:pPr>
              <a:lnSpc>
                <a:spcPct val="120000"/>
              </a:lnSpc>
            </a:pPr>
            <a:endParaRPr lang="en-US" sz="3600" dirty="0">
              <a:solidFill>
                <a:schemeClr val="tx1"/>
              </a:solidFill>
            </a:endParaRPr>
          </a:p>
        </p:txBody>
      </p:sp>
    </p:spTree>
    <p:extLst>
      <p:ext uri="{BB962C8B-B14F-4D97-AF65-F5344CB8AC3E}">
        <p14:creationId xmlns:p14="http://schemas.microsoft.com/office/powerpoint/2010/main" val="397817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2F82544-4037-1162-1D25-ED76730533E7}"/>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16</a:t>
            </a:fld>
            <a:endParaRPr lang="en-US">
              <a:solidFill>
                <a:schemeClr val="tx1">
                  <a:alpha val="80000"/>
                </a:schemeClr>
              </a:solidFill>
            </a:endParaRP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OAA Final Rule Provisions</a:t>
            </a:r>
          </a:p>
        </p:txBody>
      </p:sp>
    </p:spTree>
    <p:extLst>
      <p:ext uri="{BB962C8B-B14F-4D97-AF65-F5344CB8AC3E}">
        <p14:creationId xmlns:p14="http://schemas.microsoft.com/office/powerpoint/2010/main" val="293657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750DC-E336-B38A-FE59-5DDAA7831F20}"/>
              </a:ext>
            </a:extLst>
          </p:cNvPr>
          <p:cNvSpPr>
            <a:spLocks noGrp="1"/>
          </p:cNvSpPr>
          <p:nvPr>
            <p:ph type="sldNum" sz="quarter" idx="4294967295"/>
          </p:nvPr>
        </p:nvSpPr>
        <p:spPr>
          <a:xfrm>
            <a:off x="0" y="11888"/>
            <a:ext cx="2844800" cy="365125"/>
          </a:xfrm>
          <a:prstGeom prst="rect">
            <a:avLst/>
          </a:prstGeom>
        </p:spPr>
        <p:txBody>
          <a:bodyPr/>
          <a:lstStyle/>
          <a:p>
            <a:fld id="{7AA28999-D008-419E-9628-EE1C64F81F4C}" type="slidenum">
              <a:rPr lang="en-US" smtClean="0"/>
              <a:pPr/>
              <a:t>17</a:t>
            </a:fld>
            <a:endParaRPr lang="en-US"/>
          </a:p>
        </p:txBody>
      </p:sp>
      <p:sp>
        <p:nvSpPr>
          <p:cNvPr id="2" name="Title 1">
            <a:extLst>
              <a:ext uri="{FF2B5EF4-FFF2-40B4-BE49-F238E27FC236}">
                <a16:creationId xmlns:a16="http://schemas.microsoft.com/office/drawing/2014/main" id="{FBDEF67F-72B4-D1AA-4A8B-177ACD130778}"/>
              </a:ext>
            </a:extLst>
          </p:cNvPr>
          <p:cNvSpPr>
            <a:spLocks noGrp="1"/>
          </p:cNvSpPr>
          <p:nvPr>
            <p:ph type="title"/>
          </p:nvPr>
        </p:nvSpPr>
        <p:spPr>
          <a:xfrm>
            <a:off x="857139" y="540562"/>
            <a:ext cx="10515600" cy="1124610"/>
          </a:xfrm>
          <a:solidFill>
            <a:schemeClr val="accent2"/>
          </a:solidFill>
        </p:spPr>
        <p:txBody>
          <a:bodyPr>
            <a:noAutofit/>
          </a:bodyPr>
          <a:lstStyle/>
          <a:p>
            <a:pPr algn="ctr"/>
            <a:r>
              <a:rPr lang="en-US" sz="4000" b="1" i="0" u="none" strike="noStrike">
                <a:solidFill>
                  <a:schemeClr val="bg1"/>
                </a:solidFill>
                <a:effectLst/>
                <a:latin typeface="Arial" panose="020B0604020202020204" pitchFamily="34" charset="0"/>
              </a:rPr>
              <a:t>Layout of the Final Rule</a:t>
            </a:r>
            <a:endParaRPr lang="en-US" sz="4000">
              <a:solidFill>
                <a:schemeClr val="bg1"/>
              </a:solidFill>
            </a:endParaRPr>
          </a:p>
        </p:txBody>
      </p:sp>
      <p:sp>
        <p:nvSpPr>
          <p:cNvPr id="3" name="Content Placeholder 2">
            <a:extLst>
              <a:ext uri="{FF2B5EF4-FFF2-40B4-BE49-F238E27FC236}">
                <a16:creationId xmlns:a16="http://schemas.microsoft.com/office/drawing/2014/main" id="{814ABA64-08CB-A4E4-B367-66AB6869EBC4}"/>
              </a:ext>
            </a:extLst>
          </p:cNvPr>
          <p:cNvSpPr>
            <a:spLocks noGrp="1"/>
          </p:cNvSpPr>
          <p:nvPr>
            <p:ph type="body" sz="quarter" idx="10"/>
          </p:nvPr>
        </p:nvSpPr>
        <p:spPr/>
        <p:txBody>
          <a:bodyPr vert="horz" lIns="91440" tIns="45720" rIns="91440" bIns="45720" rtlCol="0" anchor="t">
            <a:normAutofit/>
          </a:bodyPr>
          <a:lstStyle/>
          <a:p>
            <a:pPr marL="0" indent="0" algn="l" rtl="0" fontAlgn="base">
              <a:buNone/>
            </a:pPr>
            <a:r>
              <a:rPr lang="en-US" sz="2400" b="0" i="0" u="none" strike="noStrike">
                <a:solidFill>
                  <a:schemeClr val="tx1"/>
                </a:solidFill>
                <a:effectLst/>
                <a:latin typeface="Arial"/>
                <a:cs typeface="Arial"/>
              </a:rPr>
              <a:t>The </a:t>
            </a:r>
            <a:r>
              <a:rPr lang="en-US" sz="2400" b="0" i="0" u="none" strike="noStrike">
                <a:solidFill>
                  <a:schemeClr val="tx1"/>
                </a:solidFill>
                <a:effectLst/>
                <a:latin typeface="Arial"/>
                <a:cs typeface="Arial"/>
                <a:hlinkClick r:id="rId3"/>
              </a:rPr>
              <a:t>Final Rule</a:t>
            </a:r>
            <a:r>
              <a:rPr lang="en-US" sz="2400" b="0" i="0" u="none" strike="noStrike">
                <a:solidFill>
                  <a:schemeClr val="tx1"/>
                </a:solidFill>
                <a:effectLst/>
                <a:latin typeface="Arial"/>
                <a:cs typeface="Arial"/>
              </a:rPr>
              <a:t> has two basic sections:</a:t>
            </a:r>
            <a:r>
              <a:rPr lang="en-US" sz="2400" b="0" i="0">
                <a:solidFill>
                  <a:schemeClr val="tx1"/>
                </a:solidFill>
                <a:effectLst/>
                <a:latin typeface="Arial"/>
                <a:cs typeface="Arial"/>
              </a:rPr>
              <a:t>​</a:t>
            </a:r>
          </a:p>
          <a:p>
            <a:pPr marL="971550" lvl="1" indent="-514350" fontAlgn="base">
              <a:buFont typeface="+mj-lt"/>
              <a:buAutoNum type="arabicPeriod"/>
            </a:pPr>
            <a:r>
              <a:rPr lang="en-US" sz="2400" b="0" i="0" u="none" strike="noStrike">
                <a:solidFill>
                  <a:schemeClr val="tx1"/>
                </a:solidFill>
                <a:effectLst/>
                <a:latin typeface="Arial"/>
                <a:cs typeface="Arial"/>
              </a:rPr>
              <a:t>The first</a:t>
            </a:r>
            <a:r>
              <a:rPr lang="en-US" sz="2400">
                <a:solidFill>
                  <a:schemeClr val="tx1"/>
                </a:solidFill>
                <a:latin typeface="Arial"/>
                <a:cs typeface="Arial"/>
              </a:rPr>
              <a:t> portion</a:t>
            </a:r>
            <a:r>
              <a:rPr lang="en-US" sz="2400" b="0" i="0" u="none" strike="noStrike">
                <a:solidFill>
                  <a:schemeClr val="tx1"/>
                </a:solidFill>
                <a:effectLst/>
                <a:latin typeface="Arial"/>
                <a:cs typeface="Arial"/>
              </a:rPr>
              <a:t> is the </a:t>
            </a:r>
            <a:r>
              <a:rPr lang="en-US" sz="2400" b="1" i="0" u="none" strike="noStrike">
                <a:solidFill>
                  <a:schemeClr val="tx1"/>
                </a:solidFill>
                <a:effectLst/>
                <a:latin typeface="Arial"/>
                <a:cs typeface="Arial"/>
              </a:rPr>
              <a:t>preamble</a:t>
            </a:r>
            <a:r>
              <a:rPr lang="en-US" sz="2400" b="0" i="0" u="none" strike="noStrike">
                <a:solidFill>
                  <a:schemeClr val="tx1"/>
                </a:solidFill>
                <a:effectLst/>
                <a:latin typeface="Arial"/>
                <a:cs typeface="Arial"/>
              </a:rPr>
              <a:t>:</a:t>
            </a:r>
            <a:r>
              <a:rPr lang="en-US" sz="2400" b="0" i="0">
                <a:solidFill>
                  <a:schemeClr val="tx1"/>
                </a:solidFill>
                <a:effectLst/>
                <a:latin typeface="Arial"/>
                <a:cs typeface="Arial"/>
              </a:rPr>
              <a:t>​</a:t>
            </a:r>
          </a:p>
          <a:p>
            <a:pPr lvl="4" fontAlgn="base">
              <a:buFont typeface="Arial" panose="020B0604020202020204" pitchFamily="34" charset="0"/>
              <a:buChar char="‒"/>
            </a:pPr>
            <a:r>
              <a:rPr lang="en-US" sz="2231" b="0" i="0" u="none" strike="noStrike">
                <a:solidFill>
                  <a:schemeClr val="tx1"/>
                </a:solidFill>
                <a:effectLst/>
                <a:latin typeface="Arial"/>
                <a:cs typeface="Arial"/>
              </a:rPr>
              <a:t>Background</a:t>
            </a:r>
            <a:r>
              <a:rPr lang="en-US" sz="2231" b="0" i="0">
                <a:solidFill>
                  <a:schemeClr val="tx1"/>
                </a:solidFill>
                <a:effectLst/>
                <a:latin typeface="Arial"/>
                <a:cs typeface="Arial"/>
              </a:rPr>
              <a:t>​,</a:t>
            </a:r>
          </a:p>
          <a:p>
            <a:pPr lvl="4" fontAlgn="base">
              <a:buFont typeface="Arial" panose="020B0604020202020204" pitchFamily="34" charset="0"/>
              <a:buChar char="‒"/>
            </a:pPr>
            <a:r>
              <a:rPr lang="en-US" sz="2231" b="0" i="0" u="none" strike="noStrike">
                <a:solidFill>
                  <a:schemeClr val="tx1"/>
                </a:solidFill>
                <a:effectLst/>
                <a:latin typeface="Arial"/>
                <a:cs typeface="Arial"/>
              </a:rPr>
              <a:t>Explanation of provisions of the final rule,</a:t>
            </a:r>
          </a:p>
          <a:p>
            <a:pPr lvl="4" fontAlgn="base">
              <a:buFont typeface="Arial" panose="020B0604020202020204" pitchFamily="34" charset="0"/>
              <a:buChar char="‒"/>
            </a:pPr>
            <a:r>
              <a:rPr lang="en-US" sz="2231">
                <a:solidFill>
                  <a:schemeClr val="tx1"/>
                </a:solidFill>
                <a:latin typeface="Arial"/>
                <a:cs typeface="Arial"/>
              </a:rPr>
              <a:t>A</a:t>
            </a:r>
            <a:r>
              <a:rPr lang="en-US" sz="2231" b="0" i="0" u="none" strike="noStrike">
                <a:solidFill>
                  <a:schemeClr val="tx1"/>
                </a:solidFill>
                <a:effectLst/>
                <a:latin typeface="Arial"/>
                <a:cs typeface="Arial"/>
              </a:rPr>
              <a:t>nalysis and responses to public comments</a:t>
            </a:r>
            <a:r>
              <a:rPr lang="en-US" sz="2231" b="0" i="0">
                <a:solidFill>
                  <a:schemeClr val="tx1"/>
                </a:solidFill>
                <a:effectLst/>
                <a:latin typeface="Arial"/>
                <a:cs typeface="Arial"/>
              </a:rPr>
              <a:t>​, and</a:t>
            </a:r>
          </a:p>
          <a:p>
            <a:pPr lvl="4" fontAlgn="base">
              <a:buFont typeface="Arial" panose="020B0604020202020204" pitchFamily="34" charset="0"/>
              <a:buChar char="‒"/>
            </a:pPr>
            <a:r>
              <a:rPr lang="en-US" sz="2231" b="0" i="0" u="none" strike="noStrike">
                <a:solidFill>
                  <a:schemeClr val="tx1"/>
                </a:solidFill>
                <a:effectLst/>
                <a:latin typeface="Arial"/>
                <a:cs typeface="Arial"/>
              </a:rPr>
              <a:t>Required regulatory analyses</a:t>
            </a:r>
            <a:r>
              <a:rPr lang="en-US" sz="2231" b="0" i="0">
                <a:solidFill>
                  <a:schemeClr val="tx1"/>
                </a:solidFill>
                <a:effectLst/>
                <a:latin typeface="Arial"/>
                <a:cs typeface="Arial"/>
              </a:rPr>
              <a:t>​</a:t>
            </a:r>
          </a:p>
          <a:p>
            <a:pPr marL="971550" lvl="1" indent="-514350" fontAlgn="base">
              <a:buFont typeface="+mj-lt"/>
              <a:buAutoNum type="arabicPeriod"/>
            </a:pPr>
            <a:r>
              <a:rPr lang="en-US" sz="2400" b="0" i="0" u="none" strike="noStrike">
                <a:solidFill>
                  <a:schemeClr val="tx1"/>
                </a:solidFill>
                <a:effectLst/>
                <a:latin typeface="Arial"/>
                <a:cs typeface="Arial"/>
              </a:rPr>
              <a:t>The second</a:t>
            </a:r>
            <a:r>
              <a:rPr lang="en-US" sz="2400">
                <a:solidFill>
                  <a:schemeClr val="tx1"/>
                </a:solidFill>
                <a:latin typeface="Arial"/>
                <a:cs typeface="Arial"/>
              </a:rPr>
              <a:t> portion</a:t>
            </a:r>
            <a:r>
              <a:rPr lang="en-US" sz="2400" b="0" i="0" u="none" strike="noStrike">
                <a:solidFill>
                  <a:schemeClr val="tx1"/>
                </a:solidFill>
                <a:effectLst/>
                <a:latin typeface="Arial"/>
                <a:cs typeface="Arial"/>
              </a:rPr>
              <a:t> is the final </a:t>
            </a:r>
            <a:r>
              <a:rPr lang="en-US" sz="2400" b="1" i="0" u="none" strike="noStrike">
                <a:solidFill>
                  <a:schemeClr val="tx1"/>
                </a:solidFill>
                <a:effectLst/>
                <a:latin typeface="Arial"/>
                <a:cs typeface="Arial"/>
              </a:rPr>
              <a:t>regulatory text </a:t>
            </a:r>
            <a:r>
              <a:rPr lang="en-US" sz="2400" b="0" i="0" u="none" strike="noStrike">
                <a:solidFill>
                  <a:schemeClr val="tx1"/>
                </a:solidFill>
                <a:effectLst/>
                <a:latin typeface="Arial"/>
                <a:cs typeface="Arial"/>
              </a:rPr>
              <a:t>in full for </a:t>
            </a:r>
            <a:r>
              <a:rPr lang="en-US" sz="2400" b="0" i="0" u="none" strike="noStrike">
                <a:solidFill>
                  <a:schemeClr val="tx1"/>
                </a:solidFill>
                <a:effectLst/>
                <a:latin typeface="Arial"/>
                <a:cs typeface="Arial"/>
                <a:hlinkClick r:id="rId4"/>
              </a:rPr>
              <a:t>45 Code of Federal Regulations (CFR)</a:t>
            </a:r>
            <a:r>
              <a:rPr lang="en-US" sz="2400" b="0" i="0" u="none" strike="noStrike">
                <a:solidFill>
                  <a:schemeClr val="tx1"/>
                </a:solidFill>
                <a:effectLst/>
                <a:latin typeface="Arial"/>
                <a:cs typeface="Arial"/>
              </a:rPr>
              <a:t> </a:t>
            </a:r>
          </a:p>
          <a:p>
            <a:pPr lvl="4" fontAlgn="base">
              <a:buFont typeface="Arial" panose="020B0604020202020204" pitchFamily="34" charset="0"/>
              <a:buChar char="‒"/>
            </a:pPr>
            <a:r>
              <a:rPr lang="en-US" sz="2231">
                <a:solidFill>
                  <a:schemeClr val="tx1"/>
                </a:solidFill>
                <a:latin typeface="Arial"/>
                <a:cs typeface="Arial"/>
              </a:rPr>
              <a:t>1321 (Title III), </a:t>
            </a:r>
          </a:p>
          <a:p>
            <a:pPr lvl="4" fontAlgn="base">
              <a:buFont typeface="Arial" panose="020B0604020202020204" pitchFamily="34" charset="0"/>
              <a:buChar char="‒"/>
            </a:pPr>
            <a:r>
              <a:rPr lang="en-US" sz="2231">
                <a:solidFill>
                  <a:schemeClr val="tx1"/>
                </a:solidFill>
                <a:latin typeface="Arial"/>
                <a:cs typeface="Arial"/>
              </a:rPr>
              <a:t>1322 (Title VI), and </a:t>
            </a:r>
          </a:p>
          <a:p>
            <a:pPr lvl="4" fontAlgn="base">
              <a:buFont typeface="Arial" panose="020B0604020202020204" pitchFamily="34" charset="0"/>
              <a:buChar char="‒"/>
            </a:pPr>
            <a:r>
              <a:rPr lang="en-US" sz="2231">
                <a:solidFill>
                  <a:schemeClr val="tx1"/>
                </a:solidFill>
                <a:latin typeface="Arial"/>
                <a:cs typeface="Arial"/>
              </a:rPr>
              <a:t>1324 (Title VII)</a:t>
            </a:r>
          </a:p>
          <a:p>
            <a:endParaRPr lang="en-US"/>
          </a:p>
        </p:txBody>
      </p:sp>
    </p:spTree>
    <p:extLst>
      <p:ext uri="{BB962C8B-B14F-4D97-AF65-F5344CB8AC3E}">
        <p14:creationId xmlns:p14="http://schemas.microsoft.com/office/powerpoint/2010/main" val="3631024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B5E7D-A1C2-9DAB-BBC0-06AD15C5C0BD}"/>
              </a:ext>
            </a:extLst>
          </p:cNvPr>
          <p:cNvSpPr>
            <a:spLocks noGrp="1"/>
          </p:cNvSpPr>
          <p:nvPr>
            <p:ph type="sldNum" sz="quarter" idx="4294967295"/>
          </p:nvPr>
        </p:nvSpPr>
        <p:spPr>
          <a:xfrm>
            <a:off x="0" y="-7162"/>
            <a:ext cx="2844800" cy="365125"/>
          </a:xfrm>
          <a:prstGeom prst="rect">
            <a:avLst/>
          </a:prstGeom>
        </p:spPr>
        <p:txBody>
          <a:bodyPr lIns="91440" tIns="45720" rIns="91440" bIns="45720" anchor="t"/>
          <a:lstStyle/>
          <a:p>
            <a:r>
              <a:rPr lang="en-US"/>
              <a:t>18</a:t>
            </a:r>
          </a:p>
        </p:txBody>
      </p:sp>
      <p:sp>
        <p:nvSpPr>
          <p:cNvPr id="2" name="Title 1">
            <a:extLst>
              <a:ext uri="{FF2B5EF4-FFF2-40B4-BE49-F238E27FC236}">
                <a16:creationId xmlns:a16="http://schemas.microsoft.com/office/drawing/2014/main" id="{D51F32F6-3FAD-C8ED-338B-D78F7CE1926A}"/>
              </a:ext>
            </a:extLst>
          </p:cNvPr>
          <p:cNvSpPr>
            <a:spLocks noGrp="1"/>
          </p:cNvSpPr>
          <p:nvPr>
            <p:ph type="title"/>
          </p:nvPr>
        </p:nvSpPr>
        <p:spPr>
          <a:xfrm>
            <a:off x="857139" y="663861"/>
            <a:ext cx="10515600" cy="1001311"/>
          </a:xfrm>
          <a:solidFill>
            <a:schemeClr val="accent2"/>
          </a:solidFill>
        </p:spPr>
        <p:txBody>
          <a:bodyPr>
            <a:normAutofit/>
          </a:bodyPr>
          <a:lstStyle/>
          <a:p>
            <a:pPr algn="ctr"/>
            <a:r>
              <a:rPr lang="en-US" sz="3000" b="1">
                <a:solidFill>
                  <a:schemeClr val="bg1"/>
                </a:solidFill>
              </a:rPr>
              <a:t>Selected Parts of the New Regulations Applicable to Title VI and Title III Coordination</a:t>
            </a:r>
          </a:p>
        </p:txBody>
      </p:sp>
      <p:sp>
        <p:nvSpPr>
          <p:cNvPr id="3" name="Content Placeholder 2">
            <a:extLst>
              <a:ext uri="{FF2B5EF4-FFF2-40B4-BE49-F238E27FC236}">
                <a16:creationId xmlns:a16="http://schemas.microsoft.com/office/drawing/2014/main" id="{E2E58223-F3C8-10D1-B6CD-501FA88C69AD}"/>
              </a:ext>
            </a:extLst>
          </p:cNvPr>
          <p:cNvSpPr>
            <a:spLocks noGrp="1"/>
          </p:cNvSpPr>
          <p:nvPr>
            <p:ph type="body" sz="quarter" idx="10"/>
          </p:nvPr>
        </p:nvSpPr>
        <p:spPr>
          <a:xfrm>
            <a:off x="857249" y="1748613"/>
            <a:ext cx="5126692" cy="4894234"/>
          </a:xfrm>
        </p:spPr>
        <p:txBody>
          <a:bodyPr>
            <a:normAutofit/>
          </a:bodyPr>
          <a:lstStyle/>
          <a:p>
            <a:pPr marL="0" indent="0">
              <a:buNone/>
            </a:pPr>
            <a:r>
              <a:rPr lang="en-US" sz="2400" b="1"/>
              <a:t>Part 1321 – Title III requirements</a:t>
            </a:r>
          </a:p>
          <a:p>
            <a:pPr marL="0" indent="0">
              <a:buNone/>
            </a:pPr>
            <a:r>
              <a:rPr lang="en-US" sz="2400" b="1"/>
              <a:t>Subpart B (SUA)</a:t>
            </a:r>
          </a:p>
          <a:p>
            <a:pPr lvl="1"/>
            <a:r>
              <a:rPr lang="en-US" sz="2400">
                <a:hlinkClick r:id="rId3"/>
              </a:rPr>
              <a:t>§ 1321.27</a:t>
            </a:r>
            <a:r>
              <a:rPr lang="en-US" sz="2400"/>
              <a:t>, </a:t>
            </a:r>
            <a:r>
              <a:rPr lang="en-US" sz="2400">
                <a:hlinkClick r:id="rId4"/>
              </a:rPr>
              <a:t>§ 1321.53</a:t>
            </a:r>
            <a:endParaRPr lang="en-US" sz="2400"/>
          </a:p>
          <a:p>
            <a:pPr marL="0" indent="0">
              <a:buNone/>
            </a:pPr>
            <a:r>
              <a:rPr lang="en-US" sz="2400" b="1"/>
              <a:t>Subpart C (Area agency)</a:t>
            </a:r>
          </a:p>
          <a:p>
            <a:pPr lvl="1"/>
            <a:r>
              <a:rPr lang="en-US" sz="2400">
                <a:hlinkClick r:id="rId5"/>
              </a:rPr>
              <a:t>§ 1321.63</a:t>
            </a:r>
            <a:r>
              <a:rPr lang="en-US" sz="2400"/>
              <a:t>, </a:t>
            </a:r>
            <a:r>
              <a:rPr lang="en-US" sz="2400">
                <a:hlinkClick r:id="rId6"/>
              </a:rPr>
              <a:t>§ 1321.65</a:t>
            </a:r>
            <a:r>
              <a:rPr lang="en-US" sz="2400"/>
              <a:t>, </a:t>
            </a:r>
            <a:r>
              <a:rPr lang="en-US" sz="2400">
                <a:hlinkClick r:id="rId7"/>
              </a:rPr>
              <a:t>§ 1321.69</a:t>
            </a:r>
            <a:endParaRPr lang="en-US" sz="2400"/>
          </a:p>
          <a:p>
            <a:pPr marL="0" indent="0">
              <a:buNone/>
            </a:pPr>
            <a:r>
              <a:rPr lang="en-US" sz="2400" b="1"/>
              <a:t>Subpart D (Services)</a:t>
            </a:r>
          </a:p>
          <a:p>
            <a:pPr lvl="1"/>
            <a:r>
              <a:rPr lang="en-US" sz="2400">
                <a:hlinkClick r:id="rId8"/>
              </a:rPr>
              <a:t>§ 1321.95</a:t>
            </a:r>
            <a:endParaRPr lang="en-US" sz="2400"/>
          </a:p>
          <a:p>
            <a:pPr marL="0" indent="0">
              <a:buNone/>
            </a:pPr>
            <a:r>
              <a:rPr lang="en-US" sz="2400" b="1"/>
              <a:t>Subpart E (Emergency &amp; disaster)</a:t>
            </a:r>
          </a:p>
          <a:p>
            <a:pPr lvl="1"/>
            <a:r>
              <a:rPr lang="en-US" sz="2400">
                <a:hlinkClick r:id="rId9"/>
              </a:rPr>
              <a:t>§ 1321.97</a:t>
            </a:r>
            <a:r>
              <a:rPr lang="en-US" sz="2400"/>
              <a:t>, </a:t>
            </a:r>
            <a:r>
              <a:rPr lang="en-US" sz="2400">
                <a:hlinkClick r:id="rId10"/>
              </a:rPr>
              <a:t>§ 1321.103</a:t>
            </a:r>
            <a:endParaRPr lang="en-US" sz="1050"/>
          </a:p>
        </p:txBody>
      </p:sp>
      <p:sp>
        <p:nvSpPr>
          <p:cNvPr id="5" name="Content Placeholder 2">
            <a:extLst>
              <a:ext uri="{FF2B5EF4-FFF2-40B4-BE49-F238E27FC236}">
                <a16:creationId xmlns:a16="http://schemas.microsoft.com/office/drawing/2014/main" id="{D36DA0FF-A30F-7247-1709-542F1F96F8CE}"/>
              </a:ext>
            </a:extLst>
          </p:cNvPr>
          <p:cNvSpPr txBox="1">
            <a:spLocks/>
          </p:cNvSpPr>
          <p:nvPr/>
        </p:nvSpPr>
        <p:spPr>
          <a:xfrm>
            <a:off x="6317673" y="1795322"/>
            <a:ext cx="5273692" cy="4522116"/>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a:t>Part 1322 – Title VI requirements</a:t>
            </a:r>
          </a:p>
          <a:p>
            <a:pPr marL="0" indent="0">
              <a:buNone/>
            </a:pPr>
            <a:r>
              <a:rPr lang="en-US" sz="2400" b="1"/>
              <a:t>Subpart C (Services)</a:t>
            </a:r>
          </a:p>
          <a:p>
            <a:pPr lvl="1"/>
            <a:r>
              <a:rPr lang="en-US" sz="2400">
                <a:hlinkClick r:id="rId11"/>
              </a:rPr>
              <a:t>§ 1322.31</a:t>
            </a:r>
            <a:endParaRPr lang="en-US" sz="2400"/>
          </a:p>
          <a:p>
            <a:pPr marL="0" indent="0">
              <a:buNone/>
            </a:pPr>
            <a:r>
              <a:rPr lang="en-US" sz="2400" b="1"/>
              <a:t>Subpart D (Emergency &amp; disaster)</a:t>
            </a:r>
          </a:p>
          <a:p>
            <a:pPr lvl="1"/>
            <a:r>
              <a:rPr lang="en-US" sz="2400">
                <a:hlinkClick r:id="rId12"/>
              </a:rPr>
              <a:t>§ 1322.33</a:t>
            </a:r>
            <a:r>
              <a:rPr lang="en-US" sz="2400"/>
              <a:t>, </a:t>
            </a:r>
            <a:r>
              <a:rPr lang="en-US" sz="2400">
                <a:hlinkClick r:id="rId13"/>
              </a:rPr>
              <a:t>§ 1321.37</a:t>
            </a:r>
            <a:endParaRPr lang="en-US" sz="2200"/>
          </a:p>
        </p:txBody>
      </p:sp>
    </p:spTree>
    <p:extLst>
      <p:ext uri="{BB962C8B-B14F-4D97-AF65-F5344CB8AC3E}">
        <p14:creationId xmlns:p14="http://schemas.microsoft.com/office/powerpoint/2010/main" val="249047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80C7C4-E63B-50B3-8AA0-860289BBF50D}"/>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a:solidFill>
                  <a:schemeClr val="tx1">
                    <a:alpha val="80000"/>
                  </a:schemeClr>
                </a:solidFill>
              </a:rPr>
              <a:t>19</a:t>
            </a:r>
          </a:p>
        </p:txBody>
      </p:sp>
      <p:sp>
        <p:nvSpPr>
          <p:cNvPr id="2" name="Title 1"/>
          <p:cNvSpPr>
            <a:spLocks noGrp="1"/>
          </p:cNvSpPr>
          <p:nvPr>
            <p:ph type="title"/>
          </p:nvPr>
        </p:nvSpPr>
        <p:spPr>
          <a:xfrm>
            <a:off x="857249" y="524435"/>
            <a:ext cx="10515600" cy="1023341"/>
          </a:xfrm>
          <a:solidFill>
            <a:schemeClr val="accent2"/>
          </a:solidFill>
        </p:spPr>
        <p:txBody>
          <a:bodyPr>
            <a:normAutofit/>
          </a:bodyPr>
          <a:lstStyle/>
          <a:p>
            <a:pPr algn="ctr"/>
            <a:r>
              <a:rPr lang="en-US" sz="3600" b="1">
                <a:solidFill>
                  <a:schemeClr val="bg1"/>
                </a:solidFill>
              </a:rPr>
              <a:t>Coordination - Reasons</a:t>
            </a:r>
          </a:p>
        </p:txBody>
      </p:sp>
      <p:sp>
        <p:nvSpPr>
          <p:cNvPr id="3" name="Text Placeholder 2"/>
          <p:cNvSpPr>
            <a:spLocks noGrp="1"/>
          </p:cNvSpPr>
          <p:nvPr>
            <p:ph type="body" sz="quarter" idx="10"/>
          </p:nvPr>
        </p:nvSpPr>
        <p:spPr>
          <a:xfrm>
            <a:off x="863893" y="1645758"/>
            <a:ext cx="10472739" cy="3566483"/>
          </a:xfrm>
        </p:spPr>
        <p:txBody>
          <a:bodyPr>
            <a:normAutofit lnSpcReduction="10000"/>
          </a:bodyPr>
          <a:lstStyle/>
          <a:p>
            <a:pPr marL="342900" indent="-342900"/>
            <a:r>
              <a:rPr lang="en-US" sz="2400"/>
              <a:t>Improve knowledge about available programs</a:t>
            </a:r>
          </a:p>
          <a:p>
            <a:pPr marL="342900" indent="-342900"/>
            <a:r>
              <a:rPr lang="en-US" sz="2400"/>
              <a:t>Coordinate access to additional services for elders</a:t>
            </a:r>
          </a:p>
          <a:p>
            <a:pPr marL="342900" indent="-342900"/>
            <a:r>
              <a:rPr lang="en-US" sz="2400"/>
              <a:t>Reduce duplication / expand efficiency </a:t>
            </a:r>
          </a:p>
          <a:p>
            <a:pPr marL="342900" indent="-342900"/>
            <a:r>
              <a:rPr lang="en-US" sz="2400"/>
              <a:t>Amplify community support</a:t>
            </a:r>
          </a:p>
          <a:p>
            <a:pPr marL="342900" indent="-342900"/>
            <a:r>
              <a:rPr lang="en-US" sz="2400"/>
              <a:t>Increase funding opportunities</a:t>
            </a:r>
          </a:p>
          <a:p>
            <a:pPr marL="342900" indent="-342900"/>
            <a:r>
              <a:rPr lang="en-US" sz="2400"/>
              <a:t>Achieve access to information</a:t>
            </a:r>
          </a:p>
          <a:p>
            <a:pPr marL="342900" indent="-342900"/>
            <a:r>
              <a:rPr lang="en-US" sz="2400"/>
              <a:t>Enhance cultural competency </a:t>
            </a:r>
          </a:p>
          <a:p>
            <a:pPr marL="342900" indent="-342900"/>
            <a:r>
              <a:rPr lang="en-US" sz="2400"/>
              <a:t>Address comprehensive needs of elders</a:t>
            </a:r>
          </a:p>
        </p:txBody>
      </p:sp>
    </p:spTree>
    <p:extLst>
      <p:ext uri="{BB962C8B-B14F-4D97-AF65-F5344CB8AC3E}">
        <p14:creationId xmlns:p14="http://schemas.microsoft.com/office/powerpoint/2010/main" val="110254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1A1A4EE4-5D50-25AF-AA90-AC1F0EB84F7F}"/>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2</a:t>
            </a:fld>
            <a:endParaRPr lang="en-US">
              <a:solidFill>
                <a:schemeClr val="tx1">
                  <a:alpha val="80000"/>
                </a:schemeClr>
              </a:solidFill>
            </a:endParaRPr>
          </a:p>
        </p:txBody>
      </p:sp>
      <p:sp>
        <p:nvSpPr>
          <p:cNvPr id="2" name="Title 1">
            <a:extLst>
              <a:ext uri="{FF2B5EF4-FFF2-40B4-BE49-F238E27FC236}">
                <a16:creationId xmlns:a16="http://schemas.microsoft.com/office/drawing/2014/main" id="{131AEC11-92B0-E481-F052-325FF71809DA}"/>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u="none" strike="noStrike" cap="none">
                <a:solidFill>
                  <a:schemeClr val="dk1"/>
                </a:solidFill>
                <a:effectLst/>
                <a:sym typeface="Titillium Web"/>
              </a:rPr>
              <a:t>Welcome</a:t>
            </a:r>
            <a:endParaRPr lang="en-US" sz="400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693F5A-868A-2A5A-3DB5-560A2A920777}"/>
              </a:ext>
            </a:extLst>
          </p:cNvPr>
          <p:cNvSpPr>
            <a:spLocks noGrp="1"/>
          </p:cNvSpPr>
          <p:nvPr>
            <p:ph type="sldNum" sz="quarter" idx="4294967295"/>
          </p:nvPr>
        </p:nvSpPr>
        <p:spPr>
          <a:xfrm flipH="1">
            <a:off x="-4885" y="4885"/>
            <a:ext cx="400538" cy="229576"/>
          </a:xfrm>
          <a:scene3d>
            <a:camera prst="orthographicFront">
              <a:rot lat="0" lon="10799981" rev="0"/>
            </a:camera>
            <a:lightRig rig="threePt" dir="t"/>
          </a:scene3d>
        </p:spPr>
        <p:txBody>
          <a:bodyPr lIns="91440" tIns="45720" rIns="91440" bIns="45720" anchor="t"/>
          <a:lstStyle/>
          <a:p>
            <a:r>
              <a:rPr lang="en-US" dirty="0"/>
              <a:t>20</a:t>
            </a:r>
          </a:p>
        </p:txBody>
      </p:sp>
      <p:sp>
        <p:nvSpPr>
          <p:cNvPr id="2" name="Title 1">
            <a:extLst>
              <a:ext uri="{FF2B5EF4-FFF2-40B4-BE49-F238E27FC236}">
                <a16:creationId xmlns:a16="http://schemas.microsoft.com/office/drawing/2014/main" id="{194CB047-718D-F5E4-82E3-7F488F445C22}"/>
              </a:ext>
            </a:extLst>
          </p:cNvPr>
          <p:cNvSpPr>
            <a:spLocks noGrp="1"/>
          </p:cNvSpPr>
          <p:nvPr>
            <p:ph type="title"/>
          </p:nvPr>
        </p:nvSpPr>
        <p:spPr>
          <a:solidFill>
            <a:schemeClr val="accent2"/>
          </a:solidFill>
        </p:spPr>
        <p:txBody>
          <a:bodyPr>
            <a:noAutofit/>
          </a:bodyPr>
          <a:lstStyle/>
          <a:p>
            <a:pPr algn="ctr"/>
            <a:r>
              <a:rPr lang="en-US" sz="3200" b="1" dirty="0">
                <a:solidFill>
                  <a:schemeClr val="bg1"/>
                </a:solidFill>
                <a:hlinkClick r:id="rId3">
                  <a:extLst>
                    <a:ext uri="{A12FA001-AC4F-418D-AE19-62706E023703}">
                      <ahyp:hlinkClr xmlns:ahyp="http://schemas.microsoft.com/office/drawing/2018/hyperlinkcolor" val="tx"/>
                    </a:ext>
                  </a:extLst>
                </a:hlinkClick>
              </a:rPr>
              <a:t>PART 1321—GRANTS TO STATE AND COMMUNITY PROGRAMS ON AGING</a:t>
            </a:r>
            <a:endParaRPr lang="en-US" sz="3600" b="1" dirty="0">
              <a:solidFill>
                <a:schemeClr val="bg1"/>
              </a:solidFill>
            </a:endParaRPr>
          </a:p>
        </p:txBody>
      </p:sp>
    </p:spTree>
    <p:extLst>
      <p:ext uri="{BB962C8B-B14F-4D97-AF65-F5344CB8AC3E}">
        <p14:creationId xmlns:p14="http://schemas.microsoft.com/office/powerpoint/2010/main" val="244010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693F5A-868A-2A5A-3DB5-560A2A920777}"/>
              </a:ext>
            </a:extLst>
          </p:cNvPr>
          <p:cNvSpPr>
            <a:spLocks noGrp="1"/>
          </p:cNvSpPr>
          <p:nvPr>
            <p:ph type="sldNum" sz="quarter" idx="4294967295"/>
          </p:nvPr>
        </p:nvSpPr>
        <p:spPr>
          <a:xfrm flipH="1">
            <a:off x="-4885" y="4885"/>
            <a:ext cx="390769" cy="258884"/>
          </a:xfrm>
        </p:spPr>
        <p:txBody>
          <a:bodyPr lIns="91440" tIns="45720" rIns="91440" bIns="45720" anchor="t">
            <a:scene3d>
              <a:camera prst="orthographicFront">
                <a:rot lat="0" lon="10799977" rev="0"/>
              </a:camera>
              <a:lightRig rig="threePt" dir="t"/>
            </a:scene3d>
          </a:bodyPr>
          <a:lstStyle/>
          <a:p>
            <a:r>
              <a:rPr lang="en-US"/>
              <a:t>21</a:t>
            </a:r>
          </a:p>
        </p:txBody>
      </p:sp>
      <p:sp>
        <p:nvSpPr>
          <p:cNvPr id="2" name="Title 1">
            <a:extLst>
              <a:ext uri="{FF2B5EF4-FFF2-40B4-BE49-F238E27FC236}">
                <a16:creationId xmlns:a16="http://schemas.microsoft.com/office/drawing/2014/main" id="{194CB047-718D-F5E4-82E3-7F488F445C22}"/>
              </a:ext>
            </a:extLst>
          </p:cNvPr>
          <p:cNvSpPr>
            <a:spLocks noGrp="1"/>
          </p:cNvSpPr>
          <p:nvPr>
            <p:ph type="title"/>
          </p:nvPr>
        </p:nvSpPr>
        <p:spPr>
          <a:xfrm>
            <a:off x="857139" y="540562"/>
            <a:ext cx="10515600" cy="763803"/>
          </a:xfrm>
          <a:solidFill>
            <a:schemeClr val="accent2"/>
          </a:solidFill>
        </p:spPr>
        <p:txBody>
          <a:bodyPr>
            <a:noAutofit/>
          </a:bodyPr>
          <a:lstStyle/>
          <a:p>
            <a:pPr algn="ctr"/>
            <a:r>
              <a:rPr lang="en-US" sz="3200" b="1">
                <a:solidFill>
                  <a:schemeClr val="bg1"/>
                </a:solidFill>
                <a:hlinkClick r:id="rId3">
                  <a:extLst>
                    <a:ext uri="{A12FA001-AC4F-418D-AE19-62706E023703}">
                      <ahyp:hlinkClr xmlns:ahyp="http://schemas.microsoft.com/office/drawing/2018/hyperlinkcolor" val="tx"/>
                    </a:ext>
                  </a:extLst>
                </a:hlinkClick>
              </a:rPr>
              <a:t>§ 1321.27 Content of State plan.</a:t>
            </a:r>
            <a:endParaRPr lang="en-US" sz="3600" b="1">
              <a:solidFill>
                <a:schemeClr val="bg1"/>
              </a:solidFill>
            </a:endParaRPr>
          </a:p>
        </p:txBody>
      </p:sp>
      <p:sp>
        <p:nvSpPr>
          <p:cNvPr id="3" name="Content Placeholder 2">
            <a:extLst>
              <a:ext uri="{FF2B5EF4-FFF2-40B4-BE49-F238E27FC236}">
                <a16:creationId xmlns:a16="http://schemas.microsoft.com/office/drawing/2014/main" id="{3FEB8991-F7FB-FF94-771A-5244608A3F53}"/>
              </a:ext>
            </a:extLst>
          </p:cNvPr>
          <p:cNvSpPr>
            <a:spLocks noGrp="1"/>
          </p:cNvSpPr>
          <p:nvPr>
            <p:ph type="body" sz="quarter" idx="10"/>
          </p:nvPr>
        </p:nvSpPr>
        <p:spPr>
          <a:xfrm>
            <a:off x="457200" y="1304365"/>
            <a:ext cx="11201399" cy="5271247"/>
          </a:xfrm>
        </p:spPr>
        <p:txBody>
          <a:bodyPr>
            <a:normAutofit fontScale="40000" lnSpcReduction="20000"/>
          </a:bodyPr>
          <a:lstStyle/>
          <a:p>
            <a:pPr marL="0" indent="0">
              <a:lnSpc>
                <a:spcPct val="100000"/>
              </a:lnSpc>
              <a:buNone/>
            </a:pPr>
            <a:r>
              <a:rPr lang="en-US" sz="6000" dirty="0"/>
              <a:t>SUAs must have an approved State plan on aging to receive OAA Title III and VII funds. State plan content must include:</a:t>
            </a:r>
          </a:p>
          <a:p>
            <a:pPr>
              <a:lnSpc>
                <a:spcPct val="100000"/>
              </a:lnSpc>
            </a:pPr>
            <a:r>
              <a:rPr lang="en-US" sz="6000" dirty="0"/>
              <a:t> A description of how greatest economic need (GEN) and greatest social need (GSN) (definition at </a:t>
            </a:r>
            <a:r>
              <a:rPr lang="en-US" sz="6000" dirty="0">
                <a:hlinkClick r:id="rId4"/>
              </a:rPr>
              <a:t>§ 1321.3</a:t>
            </a:r>
            <a:r>
              <a:rPr lang="en-US" sz="6000" dirty="0"/>
              <a:t> includes isolation due to Native American identity) are determined and addressed, including methods to address prioritized populations;</a:t>
            </a:r>
          </a:p>
          <a:p>
            <a:pPr>
              <a:lnSpc>
                <a:spcPct val="100000"/>
              </a:lnSpc>
            </a:pPr>
            <a:r>
              <a:rPr lang="en-US" sz="6000" dirty="0"/>
              <a:t> An intrastate funding formula (IFF) showing how funds are distributed to AAAs, or a funds distribution plan for SUAs without AAAs;</a:t>
            </a:r>
          </a:p>
          <a:p>
            <a:pPr>
              <a:lnSpc>
                <a:spcPct val="100000"/>
              </a:lnSpc>
            </a:pPr>
            <a:r>
              <a:rPr lang="en-US" sz="6000" spc="-10" dirty="0">
                <a:effectLst/>
                <a:ea typeface="Times New Roman" panose="02020603050405020304" pitchFamily="18" charset="0"/>
              </a:rPr>
              <a:t> Demonstration</a:t>
            </a:r>
            <a:r>
              <a:rPr lang="en-US" sz="6000" spc="-35" dirty="0">
                <a:effectLst/>
                <a:ea typeface="Times New Roman" panose="02020603050405020304" pitchFamily="18" charset="0"/>
              </a:rPr>
              <a:t> </a:t>
            </a:r>
            <a:r>
              <a:rPr lang="en-US" sz="6000" spc="-10" dirty="0">
                <a:effectLst/>
                <a:ea typeface="Times New Roman" panose="02020603050405020304" pitchFamily="18" charset="0"/>
              </a:rPr>
              <a:t>that</a:t>
            </a:r>
            <a:r>
              <a:rPr lang="en-US" sz="6000" spc="-35" dirty="0">
                <a:ea typeface="Times New Roman" panose="02020603050405020304" pitchFamily="18" charset="0"/>
              </a:rPr>
              <a:t>:</a:t>
            </a:r>
            <a:endParaRPr lang="en-US" sz="6000" spc="-35" dirty="0">
              <a:effectLst/>
              <a:ea typeface="Times New Roman" panose="02020603050405020304" pitchFamily="18" charset="0"/>
            </a:endParaRPr>
          </a:p>
          <a:p>
            <a:pPr lvl="1">
              <a:lnSpc>
                <a:spcPct val="100000"/>
              </a:lnSpc>
            </a:pPr>
            <a:r>
              <a:rPr lang="en-US" sz="6000" spc="-10" dirty="0">
                <a:effectLst/>
                <a:ea typeface="Times New Roman" panose="02020603050405020304" pitchFamily="18" charset="0"/>
              </a:rPr>
              <a:t>the</a:t>
            </a:r>
            <a:r>
              <a:rPr lang="en-US" sz="6000" spc="-55" dirty="0">
                <a:effectLst/>
                <a:ea typeface="Times New Roman" panose="02020603050405020304" pitchFamily="18" charset="0"/>
              </a:rPr>
              <a:t> </a:t>
            </a:r>
            <a:r>
              <a:rPr lang="en-US" sz="6000" spc="-10" dirty="0">
                <a:effectLst/>
                <a:ea typeface="Times New Roman" panose="02020603050405020304" pitchFamily="18" charset="0"/>
              </a:rPr>
              <a:t>determination</a:t>
            </a:r>
            <a:r>
              <a:rPr lang="en-US" sz="6000" spc="-55" dirty="0">
                <a:effectLst/>
                <a:ea typeface="Times New Roman" panose="02020603050405020304" pitchFamily="18" charset="0"/>
              </a:rPr>
              <a:t> </a:t>
            </a:r>
            <a:r>
              <a:rPr lang="en-US" sz="6000" spc="-10" dirty="0">
                <a:effectLst/>
                <a:ea typeface="Times New Roman" panose="02020603050405020304" pitchFamily="18" charset="0"/>
              </a:rPr>
              <a:t>of</a:t>
            </a:r>
            <a:r>
              <a:rPr lang="en-US" sz="6000" spc="-55" dirty="0">
                <a:effectLst/>
                <a:ea typeface="Times New Roman" panose="02020603050405020304" pitchFamily="18" charset="0"/>
              </a:rPr>
              <a:t> </a:t>
            </a:r>
            <a:r>
              <a:rPr lang="en-US" sz="6000" spc="-10" dirty="0">
                <a:effectLst/>
                <a:ea typeface="Times New Roman" panose="02020603050405020304" pitchFamily="18" charset="0"/>
              </a:rPr>
              <a:t>GEN and</a:t>
            </a:r>
            <a:r>
              <a:rPr lang="en-US" sz="6000" spc="-55" dirty="0">
                <a:effectLst/>
                <a:ea typeface="Times New Roman" panose="02020603050405020304" pitchFamily="18" charset="0"/>
              </a:rPr>
              <a:t> </a:t>
            </a:r>
            <a:r>
              <a:rPr lang="en-US" sz="6000" spc="-10" dirty="0">
                <a:effectLst/>
                <a:ea typeface="Times New Roman" panose="02020603050405020304" pitchFamily="18" charset="0"/>
              </a:rPr>
              <a:t>GSN </a:t>
            </a:r>
            <a:r>
              <a:rPr lang="en-US" sz="6000" spc="-20" dirty="0">
                <a:effectLst/>
                <a:ea typeface="Times New Roman" panose="02020603050405020304" pitchFamily="18" charset="0"/>
              </a:rPr>
              <a:t>specific</a:t>
            </a:r>
            <a:r>
              <a:rPr lang="en-US" sz="6000" spc="-35" dirty="0">
                <a:effectLst/>
                <a:ea typeface="Times New Roman" panose="02020603050405020304" pitchFamily="18" charset="0"/>
              </a:rPr>
              <a:t> </a:t>
            </a:r>
            <a:r>
              <a:rPr lang="en-US" sz="6000" spc="-20" dirty="0">
                <a:effectLst/>
                <a:ea typeface="Times New Roman" panose="02020603050405020304" pitchFamily="18" charset="0"/>
              </a:rPr>
              <a:t>to</a:t>
            </a:r>
            <a:r>
              <a:rPr lang="en-US" sz="6000" spc="-30" dirty="0">
                <a:effectLst/>
                <a:ea typeface="Times New Roman" panose="02020603050405020304" pitchFamily="18" charset="0"/>
              </a:rPr>
              <a:t> </a:t>
            </a:r>
            <a:r>
              <a:rPr lang="en-US" sz="6000" spc="-20" dirty="0">
                <a:effectLst/>
                <a:ea typeface="Times New Roman" panose="02020603050405020304" pitchFamily="18" charset="0"/>
              </a:rPr>
              <a:t>Native</a:t>
            </a:r>
            <a:r>
              <a:rPr lang="en-US" sz="6000" spc="-35" dirty="0">
                <a:effectLst/>
                <a:ea typeface="Times New Roman" panose="02020603050405020304" pitchFamily="18" charset="0"/>
              </a:rPr>
              <a:t> </a:t>
            </a:r>
            <a:r>
              <a:rPr lang="en-US" sz="6000" spc="-20" dirty="0">
                <a:effectLst/>
                <a:ea typeface="Times New Roman" panose="02020603050405020304" pitchFamily="18" charset="0"/>
              </a:rPr>
              <a:t>American</a:t>
            </a:r>
            <a:r>
              <a:rPr lang="en-US" sz="6000" spc="-35" dirty="0">
                <a:effectLst/>
                <a:ea typeface="Times New Roman" panose="02020603050405020304" pitchFamily="18" charset="0"/>
              </a:rPr>
              <a:t> </a:t>
            </a:r>
            <a:r>
              <a:rPr lang="en-US" sz="6000" spc="-20" dirty="0">
                <a:effectLst/>
                <a:ea typeface="Times New Roman" panose="02020603050405020304" pitchFamily="18" charset="0"/>
              </a:rPr>
              <a:t>persons</a:t>
            </a:r>
            <a:r>
              <a:rPr lang="en-US" sz="6000" spc="-30" dirty="0">
                <a:effectLst/>
                <a:ea typeface="Times New Roman" panose="02020603050405020304" pitchFamily="18" charset="0"/>
              </a:rPr>
              <a:t> </a:t>
            </a:r>
            <a:r>
              <a:rPr lang="en-US" sz="6000" spc="-20" dirty="0">
                <a:effectLst/>
                <a:ea typeface="Times New Roman" panose="02020603050405020304" pitchFamily="18" charset="0"/>
              </a:rPr>
              <a:t>is</a:t>
            </a:r>
            <a:r>
              <a:rPr lang="en-US" sz="6000" spc="-30" dirty="0">
                <a:effectLst/>
                <a:ea typeface="Times New Roman" panose="02020603050405020304" pitchFamily="18" charset="0"/>
              </a:rPr>
              <a:t> </a:t>
            </a:r>
            <a:r>
              <a:rPr lang="en-US" sz="6000" spc="-20" dirty="0">
                <a:effectLst/>
                <a:ea typeface="Times New Roman" panose="02020603050405020304" pitchFamily="18" charset="0"/>
              </a:rPr>
              <a:t>identified</a:t>
            </a:r>
            <a:r>
              <a:rPr lang="en-US" sz="6000" spc="-30" dirty="0">
                <a:effectLst/>
                <a:ea typeface="Times New Roman" panose="02020603050405020304" pitchFamily="18" charset="0"/>
              </a:rPr>
              <a:t> </a:t>
            </a:r>
            <a:r>
              <a:rPr lang="en-US" sz="6000" spc="-20" dirty="0">
                <a:effectLst/>
                <a:ea typeface="Times New Roman" panose="02020603050405020304" pitchFamily="18" charset="0"/>
              </a:rPr>
              <a:t>in communication</a:t>
            </a:r>
            <a:r>
              <a:rPr lang="en-US" sz="6000" spc="-30" dirty="0">
                <a:effectLst/>
                <a:ea typeface="Times New Roman" panose="02020603050405020304" pitchFamily="18" charset="0"/>
              </a:rPr>
              <a:t> </a:t>
            </a:r>
            <a:r>
              <a:rPr lang="en-US" sz="6000" spc="-20" dirty="0">
                <a:effectLst/>
                <a:ea typeface="Times New Roman" panose="02020603050405020304" pitchFamily="18" charset="0"/>
              </a:rPr>
              <a:t>among</a:t>
            </a:r>
            <a:r>
              <a:rPr lang="en-US" sz="6000" spc="-30" dirty="0">
                <a:effectLst/>
                <a:ea typeface="Times New Roman" panose="02020603050405020304" pitchFamily="18" charset="0"/>
              </a:rPr>
              <a:t> </a:t>
            </a:r>
            <a:r>
              <a:rPr lang="en-US" sz="6000" spc="-20" dirty="0">
                <a:effectLst/>
                <a:ea typeface="Times New Roman" panose="02020603050405020304" pitchFamily="18" charset="0"/>
              </a:rPr>
              <a:t>the</a:t>
            </a:r>
            <a:r>
              <a:rPr lang="en-US" sz="6000" spc="-30" dirty="0">
                <a:effectLst/>
                <a:ea typeface="Times New Roman" panose="02020603050405020304" pitchFamily="18" charset="0"/>
              </a:rPr>
              <a:t> </a:t>
            </a:r>
            <a:r>
              <a:rPr lang="en-US" sz="6000" spc="-20" dirty="0">
                <a:effectLst/>
                <a:ea typeface="Times New Roman" panose="02020603050405020304" pitchFamily="18" charset="0"/>
              </a:rPr>
              <a:t>SUA, </a:t>
            </a:r>
            <a:r>
              <a:rPr lang="en-US" sz="6000" spc="-10" dirty="0">
                <a:ea typeface="Times New Roman" panose="02020603050405020304" pitchFamily="18" charset="0"/>
              </a:rPr>
              <a:t>t</a:t>
            </a:r>
            <a:r>
              <a:rPr lang="en-US" sz="6000" spc="-10" dirty="0">
                <a:effectLst/>
                <a:ea typeface="Times New Roman" panose="02020603050405020304" pitchFamily="18" charset="0"/>
              </a:rPr>
              <a:t>ribes,</a:t>
            </a:r>
            <a:r>
              <a:rPr lang="en-US" sz="6000" spc="-30" dirty="0">
                <a:effectLst/>
                <a:ea typeface="Times New Roman" panose="02020603050405020304" pitchFamily="18" charset="0"/>
              </a:rPr>
              <a:t> </a:t>
            </a:r>
            <a:r>
              <a:rPr lang="en-US" sz="6000" spc="-10" dirty="0">
                <a:ea typeface="Times New Roman" panose="02020603050405020304" pitchFamily="18" charset="0"/>
              </a:rPr>
              <a:t>t</a:t>
            </a:r>
            <a:r>
              <a:rPr lang="en-US" sz="6000" spc="-10" dirty="0">
                <a:effectLst/>
                <a:ea typeface="Times New Roman" panose="02020603050405020304" pitchFamily="18" charset="0"/>
              </a:rPr>
              <a:t>ribal</a:t>
            </a:r>
            <a:r>
              <a:rPr lang="en-US" sz="6000" spc="-35" dirty="0">
                <a:effectLst/>
                <a:ea typeface="Times New Roman" panose="02020603050405020304" pitchFamily="18" charset="0"/>
              </a:rPr>
              <a:t> </a:t>
            </a:r>
            <a:r>
              <a:rPr lang="en-US" sz="6000" spc="-10" dirty="0">
                <a:effectLst/>
                <a:ea typeface="Times New Roman" panose="02020603050405020304" pitchFamily="18" charset="0"/>
              </a:rPr>
              <a:t>organizations,</a:t>
            </a:r>
            <a:r>
              <a:rPr lang="en-US" sz="6000" spc="-35" dirty="0">
                <a:effectLst/>
                <a:ea typeface="Times New Roman" panose="02020603050405020304" pitchFamily="18" charset="0"/>
              </a:rPr>
              <a:t> </a:t>
            </a:r>
            <a:r>
              <a:rPr lang="en-US" sz="6000" spc="-10" dirty="0">
                <a:effectLst/>
                <a:ea typeface="Times New Roman" panose="02020603050405020304" pitchFamily="18" charset="0"/>
              </a:rPr>
              <a:t>and</a:t>
            </a:r>
            <a:r>
              <a:rPr lang="en-US" sz="6000" spc="-30" dirty="0">
                <a:effectLst/>
                <a:ea typeface="Times New Roman" panose="02020603050405020304" pitchFamily="18" charset="0"/>
              </a:rPr>
              <a:t> </a:t>
            </a:r>
            <a:r>
              <a:rPr lang="en-US" sz="6000" spc="-10" dirty="0">
                <a:effectLst/>
                <a:ea typeface="Times New Roman" panose="02020603050405020304" pitchFamily="18" charset="0"/>
              </a:rPr>
              <a:t>Native</a:t>
            </a:r>
            <a:r>
              <a:rPr lang="en-US" sz="6000" spc="-35" dirty="0">
                <a:effectLst/>
                <a:ea typeface="Times New Roman" panose="02020603050405020304" pitchFamily="18" charset="0"/>
              </a:rPr>
              <a:t> </a:t>
            </a:r>
            <a:r>
              <a:rPr lang="en-US" sz="6000" spc="-10" dirty="0">
                <a:effectLst/>
                <a:ea typeface="Times New Roman" panose="02020603050405020304" pitchFamily="18" charset="0"/>
              </a:rPr>
              <a:t>communities;</a:t>
            </a:r>
            <a:endParaRPr lang="en-US" sz="6000" spc="-10" dirty="0">
              <a:ea typeface="Times New Roman" panose="02020603050405020304" pitchFamily="18" charset="0"/>
            </a:endParaRPr>
          </a:p>
          <a:p>
            <a:pPr lvl="1">
              <a:lnSpc>
                <a:spcPct val="100000"/>
              </a:lnSpc>
            </a:pPr>
            <a:r>
              <a:rPr lang="en-US" sz="6000" spc="-10" dirty="0">
                <a:effectLst/>
                <a:ea typeface="Times New Roman" panose="02020603050405020304" pitchFamily="18" charset="0"/>
              </a:rPr>
              <a:t>Title III</a:t>
            </a:r>
            <a:r>
              <a:rPr lang="en-US" sz="6000" spc="-15" dirty="0">
                <a:effectLst/>
                <a:ea typeface="Times New Roman" panose="02020603050405020304" pitchFamily="18" charset="0"/>
              </a:rPr>
              <a:t> &amp; VI </a:t>
            </a:r>
            <a:r>
              <a:rPr lang="en-US" sz="6000" spc="-10" dirty="0">
                <a:effectLst/>
                <a:ea typeface="Times New Roman" panose="02020603050405020304" pitchFamily="18" charset="0"/>
              </a:rPr>
              <a:t>services</a:t>
            </a:r>
            <a:r>
              <a:rPr lang="en-US" sz="6000" spc="-15" dirty="0">
                <a:effectLst/>
                <a:ea typeface="Times New Roman" panose="02020603050405020304" pitchFamily="18" charset="0"/>
              </a:rPr>
              <a:t> </a:t>
            </a:r>
            <a:r>
              <a:rPr lang="en-US" sz="6000" spc="-10" dirty="0">
                <a:ea typeface="Times New Roman" panose="02020603050405020304" pitchFamily="18" charset="0"/>
              </a:rPr>
              <a:t>will be </a:t>
            </a:r>
            <a:r>
              <a:rPr lang="en-US" sz="6000" spc="0" dirty="0">
                <a:effectLst/>
                <a:ea typeface="Times New Roman" panose="02020603050405020304" pitchFamily="18" charset="0"/>
              </a:rPr>
              <a:t>coordinated; and</a:t>
            </a:r>
          </a:p>
          <a:p>
            <a:pPr lvl="1">
              <a:lnSpc>
                <a:spcPct val="100000"/>
              </a:lnSpc>
            </a:pPr>
            <a:r>
              <a:rPr lang="en-US" sz="6000" dirty="0">
                <a:ea typeface="Times New Roman" panose="02020603050405020304" pitchFamily="18" charset="0"/>
              </a:rPr>
              <a:t>the SUA will require AAAs to </a:t>
            </a:r>
            <a:r>
              <a:rPr lang="en-US" sz="6000" spc="0" dirty="0">
                <a:effectLst/>
                <a:ea typeface="Times New Roman" panose="02020603050405020304" pitchFamily="18" charset="0"/>
              </a:rPr>
              <a:t>provide outreach where there are older Native</a:t>
            </a:r>
            <a:r>
              <a:rPr lang="en-US" sz="6000" spc="-20" dirty="0">
                <a:effectLst/>
                <a:ea typeface="Times New Roman" panose="02020603050405020304" pitchFamily="18" charset="0"/>
              </a:rPr>
              <a:t> </a:t>
            </a:r>
            <a:r>
              <a:rPr lang="en-US" sz="6000" spc="0" dirty="0">
                <a:effectLst/>
                <a:ea typeface="Times New Roman" panose="02020603050405020304" pitchFamily="18" charset="0"/>
              </a:rPr>
              <a:t>Americans,</a:t>
            </a:r>
            <a:r>
              <a:rPr lang="en-US" sz="6000" spc="-15" dirty="0">
                <a:effectLst/>
                <a:ea typeface="Times New Roman" panose="02020603050405020304" pitchFamily="18" charset="0"/>
              </a:rPr>
              <a:t> </a:t>
            </a:r>
            <a:r>
              <a:rPr lang="en-US" sz="6000" spc="0" dirty="0">
                <a:effectLst/>
                <a:ea typeface="Times New Roman" panose="02020603050405020304" pitchFamily="18" charset="0"/>
              </a:rPr>
              <a:t>including</a:t>
            </a:r>
            <a:r>
              <a:rPr lang="en-US" sz="6000" spc="-15" dirty="0">
                <a:effectLst/>
                <a:ea typeface="Times New Roman" panose="02020603050405020304" pitchFamily="18" charset="0"/>
              </a:rPr>
              <a:t> </a:t>
            </a:r>
            <a:r>
              <a:rPr lang="en-US" sz="6000" spc="0" dirty="0">
                <a:effectLst/>
                <a:ea typeface="Times New Roman" panose="02020603050405020304" pitchFamily="18" charset="0"/>
              </a:rPr>
              <a:t>those</a:t>
            </a:r>
            <a:r>
              <a:rPr lang="en-US" sz="6000" spc="-20" dirty="0">
                <a:effectLst/>
                <a:ea typeface="Times New Roman" panose="02020603050405020304" pitchFamily="18" charset="0"/>
              </a:rPr>
              <a:t> </a:t>
            </a:r>
            <a:r>
              <a:rPr lang="en-US" sz="6000" spc="0" dirty="0">
                <a:effectLst/>
                <a:ea typeface="Times New Roman" panose="02020603050405020304" pitchFamily="18" charset="0"/>
              </a:rPr>
              <a:t>living</a:t>
            </a:r>
            <a:r>
              <a:rPr lang="en-US" sz="6000" spc="-15" dirty="0">
                <a:effectLst/>
                <a:ea typeface="Times New Roman" panose="02020603050405020304" pitchFamily="18" charset="0"/>
              </a:rPr>
              <a:t> </a:t>
            </a:r>
            <a:r>
              <a:rPr lang="en-US" sz="6000" spc="0" dirty="0">
                <a:effectLst/>
                <a:ea typeface="Times New Roman" panose="02020603050405020304" pitchFamily="18" charset="0"/>
              </a:rPr>
              <a:t>outside</a:t>
            </a:r>
            <a:r>
              <a:rPr lang="en-US" sz="6000" spc="-15" dirty="0">
                <a:effectLst/>
                <a:ea typeface="Times New Roman" panose="02020603050405020304" pitchFamily="18" charset="0"/>
              </a:rPr>
              <a:t> </a:t>
            </a:r>
            <a:r>
              <a:rPr lang="en-US" sz="6000" spc="0" dirty="0">
                <a:effectLst/>
                <a:ea typeface="Times New Roman" panose="02020603050405020304" pitchFamily="18" charset="0"/>
              </a:rPr>
              <a:t>of</a:t>
            </a:r>
            <a:r>
              <a:rPr lang="en-US" sz="6000" spc="-15" dirty="0">
                <a:effectLst/>
                <a:ea typeface="Times New Roman" panose="02020603050405020304" pitchFamily="18" charset="0"/>
              </a:rPr>
              <a:t> </a:t>
            </a:r>
            <a:r>
              <a:rPr lang="en-US" sz="6000" spc="0" dirty="0">
                <a:effectLst/>
                <a:ea typeface="Times New Roman" panose="02020603050405020304" pitchFamily="18" charset="0"/>
              </a:rPr>
              <a:t>reservations and other tribal lands.</a:t>
            </a:r>
          </a:p>
          <a:p>
            <a:pPr>
              <a:lnSpc>
                <a:spcPct val="100000"/>
              </a:lnSpc>
            </a:pPr>
            <a:endParaRPr lang="en-US" sz="2400" dirty="0"/>
          </a:p>
        </p:txBody>
      </p:sp>
    </p:spTree>
    <p:extLst>
      <p:ext uri="{BB962C8B-B14F-4D97-AF65-F5344CB8AC3E}">
        <p14:creationId xmlns:p14="http://schemas.microsoft.com/office/powerpoint/2010/main" val="1633150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693F5A-868A-2A5A-3DB5-560A2A920777}"/>
              </a:ext>
            </a:extLst>
          </p:cNvPr>
          <p:cNvSpPr>
            <a:spLocks noGrp="1"/>
          </p:cNvSpPr>
          <p:nvPr>
            <p:ph type="sldNum" sz="quarter" idx="4294967295"/>
          </p:nvPr>
        </p:nvSpPr>
        <p:spPr>
          <a:xfrm flipH="1">
            <a:off x="814" y="4885"/>
            <a:ext cx="405423" cy="244230"/>
          </a:xfrm>
        </p:spPr>
        <p:txBody>
          <a:bodyPr lIns="91440" tIns="45720" rIns="91440" bIns="45720" anchor="t">
            <a:scene3d>
              <a:camera prst="orthographicFront">
                <a:rot lat="0" lon="10800000" rev="0"/>
              </a:camera>
              <a:lightRig rig="threePt" dir="t"/>
            </a:scene3d>
          </a:bodyPr>
          <a:lstStyle/>
          <a:p>
            <a:r>
              <a:rPr lang="en-US" dirty="0"/>
              <a:t>22</a:t>
            </a:r>
          </a:p>
        </p:txBody>
      </p:sp>
      <p:sp>
        <p:nvSpPr>
          <p:cNvPr id="2" name="Title 1">
            <a:extLst>
              <a:ext uri="{FF2B5EF4-FFF2-40B4-BE49-F238E27FC236}">
                <a16:creationId xmlns:a16="http://schemas.microsoft.com/office/drawing/2014/main" id="{194CB047-718D-F5E4-82E3-7F488F445C22}"/>
              </a:ext>
            </a:extLst>
          </p:cNvPr>
          <p:cNvSpPr>
            <a:spLocks noGrp="1"/>
          </p:cNvSpPr>
          <p:nvPr>
            <p:ph type="title"/>
          </p:nvPr>
        </p:nvSpPr>
        <p:spPr>
          <a:xfrm>
            <a:off x="857139" y="540562"/>
            <a:ext cx="10515600" cy="1064955"/>
          </a:xfrm>
          <a:solidFill>
            <a:schemeClr val="accent2"/>
          </a:solidFill>
        </p:spPr>
        <p:txBody>
          <a:bodyPr>
            <a:noAutofit/>
          </a:bodyPr>
          <a:lstStyle/>
          <a:p>
            <a:pPr algn="ctr"/>
            <a:r>
              <a:rPr lang="en-US" sz="3200" b="1" dirty="0">
                <a:solidFill>
                  <a:schemeClr val="bg1"/>
                </a:solidFill>
                <a:hlinkClick r:id="rId3">
                  <a:extLst>
                    <a:ext uri="{A12FA001-AC4F-418D-AE19-62706E023703}">
                      <ahyp:hlinkClr xmlns:ahyp="http://schemas.microsoft.com/office/drawing/2018/hyperlinkcolor" val="tx"/>
                    </a:ext>
                  </a:extLst>
                </a:hlinkClick>
              </a:rPr>
              <a:t>§ 1321.53 State agency Title III &amp; Title VI coordination responsibilities.</a:t>
            </a:r>
            <a:endParaRPr lang="en-US" sz="3600" b="1" dirty="0">
              <a:solidFill>
                <a:schemeClr val="bg1"/>
              </a:solidFill>
            </a:endParaRPr>
          </a:p>
        </p:txBody>
      </p:sp>
      <p:sp>
        <p:nvSpPr>
          <p:cNvPr id="3" name="Content Placeholder 2">
            <a:extLst>
              <a:ext uri="{FF2B5EF4-FFF2-40B4-BE49-F238E27FC236}">
                <a16:creationId xmlns:a16="http://schemas.microsoft.com/office/drawing/2014/main" id="{3FEB8991-F7FB-FF94-771A-5244608A3F53}"/>
              </a:ext>
            </a:extLst>
          </p:cNvPr>
          <p:cNvSpPr>
            <a:spLocks noGrp="1"/>
          </p:cNvSpPr>
          <p:nvPr>
            <p:ph type="body" sz="quarter" idx="10"/>
          </p:nvPr>
        </p:nvSpPr>
        <p:spPr>
          <a:xfrm>
            <a:off x="857249" y="1605517"/>
            <a:ext cx="10472739" cy="4711922"/>
          </a:xfrm>
        </p:spPr>
        <p:txBody>
          <a:bodyPr>
            <a:normAutofit/>
          </a:bodyPr>
          <a:lstStyle/>
          <a:p>
            <a:pPr>
              <a:lnSpc>
                <a:spcPct val="100000"/>
              </a:lnSpc>
            </a:pPr>
            <a:r>
              <a:rPr lang="en-US" sz="2400" dirty="0"/>
              <a:t> SUA policies &amp; procedures (P&amp;P) must </a:t>
            </a:r>
            <a:r>
              <a:rPr lang="en-US" sz="2400" u="sng" dirty="0"/>
              <a:t>explain how</a:t>
            </a:r>
            <a:r>
              <a:rPr lang="en-US" sz="2400" dirty="0"/>
              <a:t> the state aging network will coordinate with Title VI programs:</a:t>
            </a:r>
          </a:p>
          <a:p>
            <a:pPr lvl="1">
              <a:lnSpc>
                <a:spcPct val="100000"/>
              </a:lnSpc>
            </a:pPr>
            <a:r>
              <a:rPr lang="en-US" sz="2400" dirty="0"/>
              <a:t>Must be developed in coordination with relevant Title VI program director(s).</a:t>
            </a:r>
          </a:p>
          <a:p>
            <a:pPr lvl="1">
              <a:lnSpc>
                <a:spcPct val="100000"/>
              </a:lnSpc>
            </a:pPr>
            <a:r>
              <a:rPr lang="en-US" sz="2400" dirty="0"/>
              <a:t>SUAs may meet these requirements through a tribal consultation policy that includes Title VI programs.</a:t>
            </a:r>
          </a:p>
          <a:p>
            <a:pPr marL="0" indent="0">
              <a:lnSpc>
                <a:spcPct val="100000"/>
              </a:lnSpc>
              <a:buNone/>
            </a:pPr>
            <a:endParaRPr lang="en-US" sz="2400" dirty="0"/>
          </a:p>
        </p:txBody>
      </p:sp>
    </p:spTree>
    <p:extLst>
      <p:ext uri="{BB962C8B-B14F-4D97-AF65-F5344CB8AC3E}">
        <p14:creationId xmlns:p14="http://schemas.microsoft.com/office/powerpoint/2010/main" val="61972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693F5A-868A-2A5A-3DB5-560A2A920777}"/>
              </a:ext>
            </a:extLst>
          </p:cNvPr>
          <p:cNvSpPr>
            <a:spLocks noGrp="1"/>
          </p:cNvSpPr>
          <p:nvPr>
            <p:ph type="sldNum" sz="quarter" idx="4294967295"/>
          </p:nvPr>
        </p:nvSpPr>
        <p:spPr>
          <a:xfrm flipH="1">
            <a:off x="814" y="4885"/>
            <a:ext cx="390769" cy="263769"/>
          </a:xfrm>
        </p:spPr>
        <p:txBody>
          <a:bodyPr lIns="91440" tIns="45720" rIns="91440" bIns="45720" anchor="t">
            <a:scene3d>
              <a:camera prst="orthographicFront">
                <a:rot lat="0" lon="10800000" rev="0"/>
              </a:camera>
              <a:lightRig rig="threePt" dir="t"/>
            </a:scene3d>
          </a:bodyPr>
          <a:lstStyle/>
          <a:p>
            <a:r>
              <a:rPr lang="en-US"/>
              <a:t>23</a:t>
            </a:r>
          </a:p>
        </p:txBody>
      </p:sp>
      <p:sp>
        <p:nvSpPr>
          <p:cNvPr id="2" name="Title 1">
            <a:extLst>
              <a:ext uri="{FF2B5EF4-FFF2-40B4-BE49-F238E27FC236}">
                <a16:creationId xmlns:a16="http://schemas.microsoft.com/office/drawing/2014/main" id="{194CB047-718D-F5E4-82E3-7F488F445C22}"/>
              </a:ext>
            </a:extLst>
          </p:cNvPr>
          <p:cNvSpPr>
            <a:spLocks noGrp="1"/>
          </p:cNvSpPr>
          <p:nvPr>
            <p:ph type="title"/>
          </p:nvPr>
        </p:nvSpPr>
        <p:spPr>
          <a:xfrm>
            <a:off x="857139" y="540562"/>
            <a:ext cx="10515600" cy="1064955"/>
          </a:xfrm>
          <a:solidFill>
            <a:schemeClr val="accent2"/>
          </a:solidFill>
        </p:spPr>
        <p:txBody>
          <a:bodyPr>
            <a:noAutofit/>
          </a:bodyPr>
          <a:lstStyle/>
          <a:p>
            <a:pPr algn="ctr"/>
            <a:r>
              <a:rPr lang="en-US" sz="3200" b="1">
                <a:solidFill>
                  <a:schemeClr val="bg1"/>
                </a:solidFill>
                <a:hlinkClick r:id="rId3">
                  <a:extLst>
                    <a:ext uri="{A12FA001-AC4F-418D-AE19-62706E023703}">
                      <ahyp:hlinkClr xmlns:ahyp="http://schemas.microsoft.com/office/drawing/2018/hyperlinkcolor" val="tx"/>
                    </a:ext>
                  </a:extLst>
                </a:hlinkClick>
              </a:rPr>
              <a:t>§ 1321.53 State agency Title III &amp; Title VI coordination responsibilities, cont.</a:t>
            </a:r>
            <a:endParaRPr lang="en-US" sz="3600" b="1">
              <a:solidFill>
                <a:schemeClr val="bg1"/>
              </a:solidFill>
            </a:endParaRPr>
          </a:p>
        </p:txBody>
      </p:sp>
      <p:sp>
        <p:nvSpPr>
          <p:cNvPr id="3" name="Content Placeholder 2">
            <a:extLst>
              <a:ext uri="{FF2B5EF4-FFF2-40B4-BE49-F238E27FC236}">
                <a16:creationId xmlns:a16="http://schemas.microsoft.com/office/drawing/2014/main" id="{3FEB8991-F7FB-FF94-771A-5244608A3F53}"/>
              </a:ext>
            </a:extLst>
          </p:cNvPr>
          <p:cNvSpPr>
            <a:spLocks noGrp="1"/>
          </p:cNvSpPr>
          <p:nvPr>
            <p:ph type="body" sz="quarter" idx="10"/>
          </p:nvPr>
        </p:nvSpPr>
        <p:spPr>
          <a:xfrm>
            <a:off x="857249" y="1605517"/>
            <a:ext cx="10472739" cy="4711922"/>
          </a:xfrm>
        </p:spPr>
        <p:txBody>
          <a:bodyPr>
            <a:normAutofit fontScale="92500" lnSpcReduction="10000"/>
          </a:bodyPr>
          <a:lstStyle/>
          <a:p>
            <a:pPr>
              <a:lnSpc>
                <a:spcPct val="100000"/>
              </a:lnSpc>
            </a:pPr>
            <a:r>
              <a:rPr lang="en-US" sz="2400" dirty="0"/>
              <a:t> P&amp;P must address:</a:t>
            </a:r>
          </a:p>
          <a:p>
            <a:pPr lvl="1">
              <a:lnSpc>
                <a:spcPct val="100000"/>
              </a:lnSpc>
            </a:pPr>
            <a:r>
              <a:rPr lang="en-US" sz="2400" dirty="0"/>
              <a:t>How the aging network will provide </a:t>
            </a:r>
            <a:r>
              <a:rPr lang="en-US" sz="2400" u="sng" dirty="0"/>
              <a:t>outreach</a:t>
            </a:r>
            <a:r>
              <a:rPr lang="en-US" sz="2400" dirty="0"/>
              <a:t> to tribal elders and family caregivers;</a:t>
            </a:r>
          </a:p>
          <a:p>
            <a:pPr lvl="1">
              <a:lnSpc>
                <a:spcPct val="100000"/>
              </a:lnSpc>
            </a:pPr>
            <a:r>
              <a:rPr lang="en-US" sz="2400" u="sng" dirty="0"/>
              <a:t>Communication opportunities</a:t>
            </a:r>
            <a:r>
              <a:rPr lang="en-US" sz="2400" dirty="0"/>
              <a:t> to include </a:t>
            </a:r>
          </a:p>
          <a:p>
            <a:pPr lvl="2">
              <a:lnSpc>
                <a:spcPct val="100000"/>
              </a:lnSpc>
            </a:pPr>
            <a:r>
              <a:rPr lang="en-US" sz="2288" u="sng" dirty="0"/>
              <a:t>Title III and other funding opportunities</a:t>
            </a:r>
            <a:r>
              <a:rPr lang="en-US" sz="2288" dirty="0"/>
              <a:t>; </a:t>
            </a:r>
          </a:p>
          <a:p>
            <a:pPr lvl="2">
              <a:lnSpc>
                <a:spcPct val="100000"/>
              </a:lnSpc>
            </a:pPr>
            <a:r>
              <a:rPr lang="en-US" sz="2288" u="sng" dirty="0"/>
              <a:t>technical assistance </a:t>
            </a:r>
            <a:r>
              <a:rPr lang="en-US" sz="2288" dirty="0"/>
              <a:t>on how to apply for Title III and other funding opportunities; </a:t>
            </a:r>
          </a:p>
          <a:p>
            <a:pPr lvl="2">
              <a:lnSpc>
                <a:spcPct val="100000"/>
              </a:lnSpc>
            </a:pPr>
            <a:r>
              <a:rPr lang="en-US" sz="2288" u="sng" dirty="0"/>
              <a:t>meetings</a:t>
            </a:r>
            <a:r>
              <a:rPr lang="en-US" sz="2288" dirty="0"/>
              <a:t>; </a:t>
            </a:r>
            <a:r>
              <a:rPr lang="en-US" sz="2288" u="sng" dirty="0"/>
              <a:t>email distribution lists</a:t>
            </a:r>
            <a:r>
              <a:rPr lang="en-US" sz="2288" dirty="0"/>
              <a:t>; </a:t>
            </a:r>
            <a:r>
              <a:rPr lang="en-US" sz="2288" u="sng" dirty="0"/>
              <a:t>presentations</a:t>
            </a:r>
            <a:r>
              <a:rPr lang="en-US" sz="2288" dirty="0"/>
              <a:t>; and </a:t>
            </a:r>
            <a:r>
              <a:rPr lang="en-US" sz="2288" u="sng" dirty="0"/>
              <a:t>public hearings</a:t>
            </a:r>
            <a:r>
              <a:rPr lang="en-US" sz="2288" dirty="0"/>
              <a:t>;</a:t>
            </a:r>
          </a:p>
          <a:p>
            <a:pPr lvl="1">
              <a:lnSpc>
                <a:spcPct val="100000"/>
              </a:lnSpc>
            </a:pPr>
            <a:r>
              <a:rPr lang="en-US" sz="2400" u="sng" dirty="0"/>
              <a:t>Methods</a:t>
            </a:r>
            <a:r>
              <a:rPr lang="en-US" sz="2400" dirty="0"/>
              <a:t> for collaboration on and sharing of program information and changes;</a:t>
            </a:r>
          </a:p>
          <a:p>
            <a:pPr lvl="1">
              <a:lnSpc>
                <a:spcPct val="100000"/>
              </a:lnSpc>
            </a:pPr>
            <a:r>
              <a:rPr lang="en-US" sz="2400" dirty="0"/>
              <a:t>How Title VI programs may </a:t>
            </a:r>
            <a:r>
              <a:rPr lang="en-US" sz="2400" u="sng" dirty="0"/>
              <a:t>refer individuals for Title III or VII services</a:t>
            </a:r>
            <a:r>
              <a:rPr lang="en-US" sz="2400" dirty="0"/>
              <a:t>;</a:t>
            </a:r>
          </a:p>
          <a:p>
            <a:pPr lvl="1">
              <a:lnSpc>
                <a:spcPct val="100000"/>
              </a:lnSpc>
            </a:pPr>
            <a:r>
              <a:rPr lang="en-US" sz="2400" dirty="0"/>
              <a:t>How services will be provided in a </a:t>
            </a:r>
            <a:r>
              <a:rPr lang="en-US" sz="2400" u="sng" dirty="0"/>
              <a:t>culturally appropriate and trauma-informed manner</a:t>
            </a:r>
            <a:r>
              <a:rPr lang="en-US" sz="2400" dirty="0"/>
              <a:t>; and</a:t>
            </a:r>
          </a:p>
          <a:p>
            <a:pPr lvl="1">
              <a:lnSpc>
                <a:spcPct val="100000"/>
              </a:lnSpc>
            </a:pPr>
            <a:r>
              <a:rPr lang="en-US" sz="2400" dirty="0"/>
              <a:t>Opportunities to </a:t>
            </a:r>
            <a:r>
              <a:rPr lang="en-US" sz="2400" u="sng" dirty="0"/>
              <a:t>serve on advisory councils (including AAA), workgroups, and boards</a:t>
            </a:r>
            <a:r>
              <a:rPr lang="en-US" sz="2400" dirty="0"/>
              <a:t>.</a:t>
            </a:r>
          </a:p>
        </p:txBody>
      </p:sp>
    </p:spTree>
    <p:extLst>
      <p:ext uri="{BB962C8B-B14F-4D97-AF65-F5344CB8AC3E}">
        <p14:creationId xmlns:p14="http://schemas.microsoft.com/office/powerpoint/2010/main" val="401767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817761-2957-1C4F-D7EC-17AC93851C89}"/>
              </a:ext>
            </a:extLst>
          </p:cNvPr>
          <p:cNvSpPr>
            <a:spLocks noGrp="1"/>
          </p:cNvSpPr>
          <p:nvPr>
            <p:ph type="sldNum" sz="quarter" idx="4294967295"/>
          </p:nvPr>
        </p:nvSpPr>
        <p:spPr>
          <a:xfrm flipH="1">
            <a:off x="-4885" y="0"/>
            <a:ext cx="488461" cy="234461"/>
          </a:xfrm>
        </p:spPr>
        <p:txBody>
          <a:bodyPr lIns="91440" tIns="45720" rIns="91440" bIns="45720" anchor="t">
            <a:scene3d>
              <a:camera prst="orthographicFront">
                <a:rot lat="0" lon="10800000" rev="0"/>
              </a:camera>
              <a:lightRig rig="threePt" dir="t"/>
            </a:scene3d>
          </a:bodyPr>
          <a:lstStyle/>
          <a:p>
            <a:r>
              <a:rPr lang="en-US" dirty="0"/>
              <a:t>24</a:t>
            </a:r>
          </a:p>
        </p:txBody>
      </p:sp>
      <p:sp>
        <p:nvSpPr>
          <p:cNvPr id="2" name="Title 1">
            <a:extLst>
              <a:ext uri="{FF2B5EF4-FFF2-40B4-BE49-F238E27FC236}">
                <a16:creationId xmlns:a16="http://schemas.microsoft.com/office/drawing/2014/main" id="{419B36D9-DA55-CBAA-6E7D-A7DC79BDE264}"/>
              </a:ext>
            </a:extLst>
          </p:cNvPr>
          <p:cNvSpPr>
            <a:spLocks noGrp="1"/>
          </p:cNvSpPr>
          <p:nvPr>
            <p:ph type="title"/>
          </p:nvPr>
        </p:nvSpPr>
        <p:spPr>
          <a:xfrm>
            <a:off x="857249" y="540561"/>
            <a:ext cx="10515600" cy="1069827"/>
          </a:xfrm>
          <a:solidFill>
            <a:schemeClr val="accent2"/>
          </a:solidFill>
        </p:spPr>
        <p:txBody>
          <a:bodyPr>
            <a:noAutofit/>
          </a:bodyPr>
          <a:lstStyle/>
          <a:p>
            <a:pPr algn="ctr"/>
            <a:r>
              <a:rPr lang="en-US" sz="3200" b="1" dirty="0">
                <a:solidFill>
                  <a:schemeClr val="bg1"/>
                </a:solidFill>
                <a:hlinkClick r:id="rId3">
                  <a:extLst>
                    <a:ext uri="{A12FA001-AC4F-418D-AE19-62706E023703}">
                      <ahyp:hlinkClr xmlns:ahyp="http://schemas.microsoft.com/office/drawing/2018/hyperlinkcolor" val="tx"/>
                    </a:ext>
                  </a:extLst>
                </a:hlinkClick>
              </a:rPr>
              <a:t>§ 1321.63 Area agency advisory council.</a:t>
            </a:r>
            <a:endParaRPr lang="en-US" sz="3200" b="1" dirty="0">
              <a:solidFill>
                <a:schemeClr val="bg1"/>
              </a:solidFill>
            </a:endParaRPr>
          </a:p>
        </p:txBody>
      </p:sp>
      <p:sp>
        <p:nvSpPr>
          <p:cNvPr id="3" name="Content Placeholder 2">
            <a:extLst>
              <a:ext uri="{FF2B5EF4-FFF2-40B4-BE49-F238E27FC236}">
                <a16:creationId xmlns:a16="http://schemas.microsoft.com/office/drawing/2014/main" id="{E778F05B-F9FA-4267-4E84-92190023FF1E}"/>
              </a:ext>
            </a:extLst>
          </p:cNvPr>
          <p:cNvSpPr>
            <a:spLocks noGrp="1"/>
          </p:cNvSpPr>
          <p:nvPr>
            <p:ph type="body" sz="quarter" idx="10"/>
          </p:nvPr>
        </p:nvSpPr>
        <p:spPr>
          <a:xfrm>
            <a:off x="857249" y="1711843"/>
            <a:ext cx="10472739" cy="4605596"/>
          </a:xfrm>
        </p:spPr>
        <p:txBody>
          <a:bodyPr>
            <a:normAutofit/>
          </a:bodyPr>
          <a:lstStyle/>
          <a:p>
            <a:pPr>
              <a:lnSpc>
                <a:spcPct val="110000"/>
              </a:lnSpc>
            </a:pPr>
            <a:r>
              <a:rPr lang="en-US" sz="2400" dirty="0"/>
              <a:t> The OAA and the Final Rule require AAAs to have an advisory council to advise the AAA regarding the area plan on aging, representing the interests of older adults and family caregivers, and reviewing and commenting on policies, programs, and actions affecting older adults and family caregivers</a:t>
            </a:r>
          </a:p>
          <a:p>
            <a:pPr lvl="1">
              <a:lnSpc>
                <a:spcPct val="110000"/>
              </a:lnSpc>
            </a:pPr>
            <a:r>
              <a:rPr lang="en-US" sz="2400" dirty="0"/>
              <a:t>Membership must be at least 50% older individuals, with efforts to include those identified as in GEN and GSN</a:t>
            </a:r>
          </a:p>
          <a:p>
            <a:pPr lvl="1">
              <a:lnSpc>
                <a:spcPct val="110000"/>
              </a:lnSpc>
            </a:pPr>
            <a:r>
              <a:rPr lang="en-US" sz="2400" dirty="0"/>
              <a:t>May include others, including representatives from Indian Tribes, Pueblos, or Tribal aging programs</a:t>
            </a:r>
          </a:p>
        </p:txBody>
      </p:sp>
    </p:spTree>
    <p:extLst>
      <p:ext uri="{BB962C8B-B14F-4D97-AF65-F5344CB8AC3E}">
        <p14:creationId xmlns:p14="http://schemas.microsoft.com/office/powerpoint/2010/main" val="286733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817761-2957-1C4F-D7EC-17AC93851C89}"/>
              </a:ext>
            </a:extLst>
          </p:cNvPr>
          <p:cNvSpPr>
            <a:spLocks noGrp="1"/>
          </p:cNvSpPr>
          <p:nvPr>
            <p:ph type="sldNum" sz="quarter" idx="4294967295"/>
          </p:nvPr>
        </p:nvSpPr>
        <p:spPr>
          <a:xfrm flipH="1">
            <a:off x="1629" y="4885"/>
            <a:ext cx="551961" cy="229576"/>
          </a:xfrm>
        </p:spPr>
        <p:txBody>
          <a:bodyPr lIns="91440" tIns="45720" rIns="91440" bIns="45720" anchor="t">
            <a:scene3d>
              <a:camera prst="orthographicFront">
                <a:rot lat="0" lon="10800000" rev="0"/>
              </a:camera>
              <a:lightRig rig="threePt" dir="t"/>
            </a:scene3d>
          </a:bodyPr>
          <a:lstStyle/>
          <a:p>
            <a:r>
              <a:rPr lang="en-US" dirty="0"/>
              <a:t>25</a:t>
            </a:r>
          </a:p>
        </p:txBody>
      </p:sp>
      <p:sp>
        <p:nvSpPr>
          <p:cNvPr id="2" name="Title 1">
            <a:extLst>
              <a:ext uri="{FF2B5EF4-FFF2-40B4-BE49-F238E27FC236}">
                <a16:creationId xmlns:a16="http://schemas.microsoft.com/office/drawing/2014/main" id="{419B36D9-DA55-CBAA-6E7D-A7DC79BDE264}"/>
              </a:ext>
            </a:extLst>
          </p:cNvPr>
          <p:cNvSpPr>
            <a:spLocks noGrp="1"/>
          </p:cNvSpPr>
          <p:nvPr>
            <p:ph type="title"/>
          </p:nvPr>
        </p:nvSpPr>
        <p:spPr>
          <a:xfrm>
            <a:off x="857249" y="540561"/>
            <a:ext cx="10515600" cy="1069827"/>
          </a:xfrm>
          <a:solidFill>
            <a:schemeClr val="accent2"/>
          </a:solidFill>
        </p:spPr>
        <p:txBody>
          <a:bodyPr>
            <a:noAutofit/>
          </a:bodyPr>
          <a:lstStyle/>
          <a:p>
            <a:pPr algn="ctr"/>
            <a:r>
              <a:rPr lang="en-US" sz="3200" b="1" dirty="0">
                <a:solidFill>
                  <a:schemeClr val="bg1"/>
                </a:solidFill>
                <a:hlinkClick r:id="rId3">
                  <a:extLst>
                    <a:ext uri="{A12FA001-AC4F-418D-AE19-62706E023703}">
                      <ahyp:hlinkClr xmlns:ahyp="http://schemas.microsoft.com/office/drawing/2018/hyperlinkcolor" val="tx"/>
                    </a:ext>
                  </a:extLst>
                </a:hlinkClick>
              </a:rPr>
              <a:t>§ 1321.65 Submission of an area plan and plan amendments to the State agency for approval.</a:t>
            </a:r>
            <a:endParaRPr lang="en-US" sz="3200" b="1" dirty="0">
              <a:solidFill>
                <a:schemeClr val="bg1"/>
              </a:solidFill>
            </a:endParaRPr>
          </a:p>
        </p:txBody>
      </p:sp>
      <p:sp>
        <p:nvSpPr>
          <p:cNvPr id="3" name="Content Placeholder 2">
            <a:extLst>
              <a:ext uri="{FF2B5EF4-FFF2-40B4-BE49-F238E27FC236}">
                <a16:creationId xmlns:a16="http://schemas.microsoft.com/office/drawing/2014/main" id="{E778F05B-F9FA-4267-4E84-92190023FF1E}"/>
              </a:ext>
            </a:extLst>
          </p:cNvPr>
          <p:cNvSpPr>
            <a:spLocks noGrp="1"/>
          </p:cNvSpPr>
          <p:nvPr>
            <p:ph type="body" sz="quarter" idx="10"/>
          </p:nvPr>
        </p:nvSpPr>
        <p:spPr>
          <a:xfrm>
            <a:off x="857249" y="1711843"/>
            <a:ext cx="10472739" cy="4605596"/>
          </a:xfrm>
        </p:spPr>
        <p:txBody>
          <a:bodyPr>
            <a:normAutofit fontScale="40000" lnSpcReduction="20000"/>
          </a:bodyPr>
          <a:lstStyle/>
          <a:p>
            <a:pPr marL="0" indent="0">
              <a:lnSpc>
                <a:spcPct val="100000"/>
              </a:lnSpc>
              <a:buNone/>
            </a:pPr>
            <a:r>
              <a:rPr lang="en-US" sz="6000" dirty="0"/>
              <a:t>Area plan content, specified in SUA policies and procedures must include:</a:t>
            </a:r>
          </a:p>
          <a:p>
            <a:pPr>
              <a:lnSpc>
                <a:spcPct val="100000"/>
              </a:lnSpc>
            </a:pPr>
            <a:r>
              <a:rPr lang="en-US" sz="6000" dirty="0"/>
              <a:t> A description of how greatest economic need (GEN) and greatest social need (GSN) (definition at </a:t>
            </a:r>
            <a:r>
              <a:rPr lang="en-US" sz="6000" dirty="0">
                <a:hlinkClick r:id="rId4"/>
              </a:rPr>
              <a:t>§ 1321.3 </a:t>
            </a:r>
            <a:r>
              <a:rPr lang="en-US" sz="6000" dirty="0"/>
              <a:t>includes isolation due to Native American identity) are identified and addressed;</a:t>
            </a:r>
          </a:p>
          <a:p>
            <a:pPr>
              <a:lnSpc>
                <a:spcPct val="100000"/>
              </a:lnSpc>
            </a:pPr>
            <a:r>
              <a:rPr lang="en-US" sz="6000" dirty="0"/>
              <a:t> Assessment and evaluation of unmet need; </a:t>
            </a:r>
          </a:p>
          <a:p>
            <a:pPr>
              <a:lnSpc>
                <a:spcPct val="100000"/>
              </a:lnSpc>
            </a:pPr>
            <a:r>
              <a:rPr lang="en-US" sz="6000" dirty="0"/>
              <a:t> Proposed description of services, individuals to be served, units of service, and expenditures; </a:t>
            </a:r>
          </a:p>
          <a:p>
            <a:pPr>
              <a:lnSpc>
                <a:spcPct val="100000"/>
              </a:lnSpc>
            </a:pPr>
            <a:r>
              <a:rPr lang="en-US" sz="6000" dirty="0"/>
              <a:t> How funds will be distributed within the AAA’s planning and service area; and</a:t>
            </a:r>
          </a:p>
          <a:p>
            <a:pPr>
              <a:lnSpc>
                <a:spcPct val="100000"/>
              </a:lnSpc>
            </a:pPr>
            <a:r>
              <a:rPr lang="en-US" sz="6000" dirty="0"/>
              <a:t> An opportunity for public participation regarding the area plan.</a:t>
            </a:r>
          </a:p>
        </p:txBody>
      </p:sp>
    </p:spTree>
    <p:extLst>
      <p:ext uri="{BB962C8B-B14F-4D97-AF65-F5344CB8AC3E}">
        <p14:creationId xmlns:p14="http://schemas.microsoft.com/office/powerpoint/2010/main" val="98858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817761-2957-1C4F-D7EC-17AC93851C89}"/>
              </a:ext>
            </a:extLst>
          </p:cNvPr>
          <p:cNvSpPr>
            <a:spLocks noGrp="1"/>
          </p:cNvSpPr>
          <p:nvPr>
            <p:ph type="sldNum" sz="quarter" idx="4294967295"/>
          </p:nvPr>
        </p:nvSpPr>
        <p:spPr>
          <a:xfrm flipH="1">
            <a:off x="-4071" y="0"/>
            <a:ext cx="400538" cy="293076"/>
          </a:xfrm>
        </p:spPr>
        <p:txBody>
          <a:bodyPr lIns="91440" tIns="45720" rIns="91440" bIns="45720" anchor="t">
            <a:scene3d>
              <a:camera prst="orthographicFront">
                <a:rot lat="0" lon="10800000" rev="0"/>
              </a:camera>
              <a:lightRig rig="threePt" dir="t"/>
            </a:scene3d>
          </a:bodyPr>
          <a:lstStyle/>
          <a:p>
            <a:r>
              <a:rPr lang="en-US" dirty="0"/>
              <a:t>26</a:t>
            </a:r>
          </a:p>
        </p:txBody>
      </p:sp>
      <p:sp>
        <p:nvSpPr>
          <p:cNvPr id="2" name="Title 1">
            <a:extLst>
              <a:ext uri="{FF2B5EF4-FFF2-40B4-BE49-F238E27FC236}">
                <a16:creationId xmlns:a16="http://schemas.microsoft.com/office/drawing/2014/main" id="{419B36D9-DA55-CBAA-6E7D-A7DC79BDE264}"/>
              </a:ext>
            </a:extLst>
          </p:cNvPr>
          <p:cNvSpPr>
            <a:spLocks noGrp="1"/>
          </p:cNvSpPr>
          <p:nvPr>
            <p:ph type="title"/>
          </p:nvPr>
        </p:nvSpPr>
        <p:spPr>
          <a:xfrm>
            <a:off x="857249" y="540561"/>
            <a:ext cx="10515600" cy="1069827"/>
          </a:xfrm>
          <a:solidFill>
            <a:schemeClr val="accent2"/>
          </a:solidFill>
        </p:spPr>
        <p:txBody>
          <a:bodyPr>
            <a:noAutofit/>
          </a:bodyPr>
          <a:lstStyle/>
          <a:p>
            <a:pPr algn="ctr"/>
            <a:r>
              <a:rPr lang="en-US" sz="3200" b="1" dirty="0">
                <a:solidFill>
                  <a:schemeClr val="bg1"/>
                </a:solidFill>
                <a:hlinkClick r:id="rId3">
                  <a:extLst>
                    <a:ext uri="{A12FA001-AC4F-418D-AE19-62706E023703}">
                      <ahyp:hlinkClr xmlns:ahyp="http://schemas.microsoft.com/office/drawing/2018/hyperlinkcolor" val="tx"/>
                    </a:ext>
                  </a:extLst>
                </a:hlinkClick>
              </a:rPr>
              <a:t>§ 1321.69 Area agency on aging Title III and Title VI coordination responsibilities.</a:t>
            </a:r>
            <a:endParaRPr lang="en-US" sz="3200" b="1" dirty="0">
              <a:solidFill>
                <a:schemeClr val="bg1"/>
              </a:solidFill>
            </a:endParaRPr>
          </a:p>
        </p:txBody>
      </p:sp>
      <p:sp>
        <p:nvSpPr>
          <p:cNvPr id="3" name="Content Placeholder 2">
            <a:extLst>
              <a:ext uri="{FF2B5EF4-FFF2-40B4-BE49-F238E27FC236}">
                <a16:creationId xmlns:a16="http://schemas.microsoft.com/office/drawing/2014/main" id="{E778F05B-F9FA-4267-4E84-92190023FF1E}"/>
              </a:ext>
            </a:extLst>
          </p:cNvPr>
          <p:cNvSpPr>
            <a:spLocks noGrp="1"/>
          </p:cNvSpPr>
          <p:nvPr>
            <p:ph type="body" sz="quarter" idx="10"/>
          </p:nvPr>
        </p:nvSpPr>
        <p:spPr>
          <a:xfrm>
            <a:off x="645459" y="1610388"/>
            <a:ext cx="10684529" cy="4707051"/>
          </a:xfrm>
        </p:spPr>
        <p:txBody>
          <a:bodyPr>
            <a:normAutofit fontScale="77500" lnSpcReduction="20000"/>
          </a:bodyPr>
          <a:lstStyle/>
          <a:p>
            <a:pPr marL="0" indent="0">
              <a:lnSpc>
                <a:spcPct val="110000"/>
              </a:lnSpc>
              <a:buNone/>
            </a:pPr>
            <a:r>
              <a:rPr lang="en-US" sz="2400" dirty="0"/>
              <a:t>The AAA’s policies and procedures must:</a:t>
            </a:r>
          </a:p>
          <a:p>
            <a:pPr>
              <a:lnSpc>
                <a:spcPct val="110000"/>
              </a:lnSpc>
            </a:pPr>
            <a:r>
              <a:rPr lang="en-US" sz="2400" u="sng" dirty="0"/>
              <a:t>explain how</a:t>
            </a:r>
            <a:r>
              <a:rPr lang="en-US" sz="2400" dirty="0"/>
              <a:t> the AAA’s network, including service providers, will coordinate with Title VI programs to ensure compliance with the OAA;</a:t>
            </a:r>
          </a:p>
          <a:p>
            <a:pPr>
              <a:lnSpc>
                <a:spcPct val="110000"/>
              </a:lnSpc>
            </a:pPr>
            <a:r>
              <a:rPr lang="en-US" sz="2400" dirty="0"/>
              <a:t>address how the AAA’s network will provide </a:t>
            </a:r>
            <a:r>
              <a:rPr lang="en-US" sz="2400" u="sng" dirty="0"/>
              <a:t>outreach</a:t>
            </a:r>
            <a:r>
              <a:rPr lang="en-US" sz="2400" dirty="0"/>
              <a:t> to tribal elders and family caregivers;</a:t>
            </a:r>
          </a:p>
          <a:p>
            <a:pPr>
              <a:lnSpc>
                <a:spcPct val="110000"/>
              </a:lnSpc>
            </a:pPr>
            <a:r>
              <a:rPr lang="en-US" sz="2400" dirty="0"/>
              <a:t>address the </a:t>
            </a:r>
            <a:r>
              <a:rPr lang="en-US" sz="2400" u="sng" dirty="0"/>
              <a:t>communication opportunities</a:t>
            </a:r>
            <a:r>
              <a:rPr lang="en-US" sz="2400" dirty="0"/>
              <a:t> the AAA will make available to Title VI programs, to include </a:t>
            </a:r>
            <a:r>
              <a:rPr lang="en-US" sz="2400" u="sng" dirty="0"/>
              <a:t>Title III and other funding opportunities</a:t>
            </a:r>
            <a:r>
              <a:rPr lang="en-US" sz="2400" dirty="0"/>
              <a:t>, technical assistance on how to apply for Title III, and other funding opportunities, meetings, email lists, presentations, and public hearings;</a:t>
            </a:r>
          </a:p>
          <a:p>
            <a:pPr>
              <a:lnSpc>
                <a:spcPct val="110000"/>
              </a:lnSpc>
            </a:pPr>
            <a:r>
              <a:rPr lang="en-US" sz="2400" dirty="0"/>
              <a:t>describe the methods for collaboration on and sharing of program information and changes, how services will be provided in a culturally appropriate and trauma-informed manner;</a:t>
            </a:r>
          </a:p>
          <a:p>
            <a:pPr>
              <a:lnSpc>
                <a:spcPct val="110000"/>
              </a:lnSpc>
            </a:pPr>
            <a:r>
              <a:rPr lang="en-US" sz="2400" dirty="0"/>
              <a:t>address </a:t>
            </a:r>
            <a:r>
              <a:rPr lang="en-US" sz="2400" u="sng" dirty="0"/>
              <a:t>how Title VI programs may refer individuals</a:t>
            </a:r>
            <a:r>
              <a:rPr lang="en-US" sz="2400" dirty="0"/>
              <a:t> who are eligible for Title III services; and </a:t>
            </a:r>
          </a:p>
          <a:p>
            <a:pPr>
              <a:lnSpc>
                <a:spcPct val="110000"/>
              </a:lnSpc>
            </a:pPr>
            <a:r>
              <a:rPr lang="en-US" sz="2400" dirty="0"/>
              <a:t>detail opportunities to serve on advisory councils (including the AAA’s), workgroups, and boards.</a:t>
            </a:r>
          </a:p>
        </p:txBody>
      </p:sp>
    </p:spTree>
    <p:extLst>
      <p:ext uri="{BB962C8B-B14F-4D97-AF65-F5344CB8AC3E}">
        <p14:creationId xmlns:p14="http://schemas.microsoft.com/office/powerpoint/2010/main" val="7876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817761-2957-1C4F-D7EC-17AC93851C89}"/>
              </a:ext>
            </a:extLst>
          </p:cNvPr>
          <p:cNvSpPr>
            <a:spLocks noGrp="1"/>
          </p:cNvSpPr>
          <p:nvPr>
            <p:ph type="sldNum" sz="quarter" idx="4294967295"/>
          </p:nvPr>
        </p:nvSpPr>
        <p:spPr>
          <a:xfrm flipH="1">
            <a:off x="-4885" y="4885"/>
            <a:ext cx="488461" cy="263769"/>
          </a:xfrm>
        </p:spPr>
        <p:txBody>
          <a:bodyPr lIns="91440" tIns="45720" rIns="91440" bIns="45720" anchor="t">
            <a:scene3d>
              <a:camera prst="orthographicFront">
                <a:rot lat="0" lon="10800000" rev="0"/>
              </a:camera>
              <a:lightRig rig="threePt" dir="t"/>
            </a:scene3d>
          </a:bodyPr>
          <a:lstStyle/>
          <a:p>
            <a:r>
              <a:rPr lang="en-US" dirty="0"/>
              <a:t>27</a:t>
            </a:r>
          </a:p>
        </p:txBody>
      </p:sp>
      <p:sp>
        <p:nvSpPr>
          <p:cNvPr id="2" name="Title 1">
            <a:extLst>
              <a:ext uri="{FF2B5EF4-FFF2-40B4-BE49-F238E27FC236}">
                <a16:creationId xmlns:a16="http://schemas.microsoft.com/office/drawing/2014/main" id="{419B36D9-DA55-CBAA-6E7D-A7DC79BDE264}"/>
              </a:ext>
            </a:extLst>
          </p:cNvPr>
          <p:cNvSpPr>
            <a:spLocks noGrp="1"/>
          </p:cNvSpPr>
          <p:nvPr>
            <p:ph type="title"/>
          </p:nvPr>
        </p:nvSpPr>
        <p:spPr>
          <a:xfrm>
            <a:off x="857249" y="540561"/>
            <a:ext cx="10515600" cy="1069827"/>
          </a:xfrm>
          <a:solidFill>
            <a:schemeClr val="accent2"/>
          </a:solidFill>
        </p:spPr>
        <p:txBody>
          <a:bodyPr>
            <a:noAutofit/>
          </a:bodyPr>
          <a:lstStyle/>
          <a:p>
            <a:pPr algn="ctr"/>
            <a:r>
              <a:rPr lang="en-US" sz="3200" b="1" dirty="0">
                <a:solidFill>
                  <a:schemeClr val="bg1"/>
                </a:solidFill>
                <a:hlinkClick r:id="rId3">
                  <a:extLst>
                    <a:ext uri="{A12FA001-AC4F-418D-AE19-62706E023703}">
                      <ahyp:hlinkClr xmlns:ahyp="http://schemas.microsoft.com/office/drawing/2018/hyperlinkcolor" val="tx"/>
                    </a:ext>
                  </a:extLst>
                </a:hlinkClick>
              </a:rPr>
              <a:t>§ 1321.95 Service provider Title III and Title VI coordination responsibilities.</a:t>
            </a:r>
            <a:endParaRPr lang="en-US" sz="3200" b="1" dirty="0">
              <a:solidFill>
                <a:schemeClr val="bg1"/>
              </a:solidFill>
            </a:endParaRPr>
          </a:p>
        </p:txBody>
      </p:sp>
      <p:sp>
        <p:nvSpPr>
          <p:cNvPr id="3" name="Content Placeholder 2">
            <a:extLst>
              <a:ext uri="{FF2B5EF4-FFF2-40B4-BE49-F238E27FC236}">
                <a16:creationId xmlns:a16="http://schemas.microsoft.com/office/drawing/2014/main" id="{E778F05B-F9FA-4267-4E84-92190023FF1E}"/>
              </a:ext>
            </a:extLst>
          </p:cNvPr>
          <p:cNvSpPr>
            <a:spLocks noGrp="1"/>
          </p:cNvSpPr>
          <p:nvPr>
            <p:ph type="body" sz="quarter" idx="10"/>
          </p:nvPr>
        </p:nvSpPr>
        <p:spPr>
          <a:xfrm>
            <a:off x="857249" y="2998693"/>
            <a:ext cx="10472739" cy="3318745"/>
          </a:xfrm>
        </p:spPr>
        <p:txBody>
          <a:bodyPr>
            <a:normAutofit/>
          </a:bodyPr>
          <a:lstStyle/>
          <a:p>
            <a:pPr>
              <a:lnSpc>
                <a:spcPct val="110000"/>
              </a:lnSpc>
            </a:pPr>
            <a:r>
              <a:rPr lang="en-US" sz="2400" i="1" dirty="0">
                <a:hlinkClick r:id="rId3"/>
              </a:rPr>
              <a:t>§ 1321.95</a:t>
            </a:r>
            <a:r>
              <a:rPr lang="en-US" sz="2400" i="1" dirty="0"/>
              <a:t> addresses Title III service providers and is very similar in its requirements.</a:t>
            </a:r>
          </a:p>
        </p:txBody>
      </p:sp>
    </p:spTree>
    <p:extLst>
      <p:ext uri="{BB962C8B-B14F-4D97-AF65-F5344CB8AC3E}">
        <p14:creationId xmlns:p14="http://schemas.microsoft.com/office/powerpoint/2010/main" val="146529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693F5A-868A-2A5A-3DB5-560A2A920777}"/>
              </a:ext>
            </a:extLst>
          </p:cNvPr>
          <p:cNvSpPr>
            <a:spLocks noGrp="1"/>
          </p:cNvSpPr>
          <p:nvPr>
            <p:ph type="sldNum" sz="quarter" idx="4294967295"/>
          </p:nvPr>
        </p:nvSpPr>
        <p:spPr>
          <a:xfrm flipH="1">
            <a:off x="814" y="0"/>
            <a:ext cx="390769" cy="263769"/>
          </a:xfrm>
        </p:spPr>
        <p:txBody>
          <a:bodyPr lIns="91440" tIns="45720" rIns="91440" bIns="45720" anchor="t">
            <a:scene3d>
              <a:camera prst="orthographicFront">
                <a:rot lat="0" lon="10800000" rev="0"/>
              </a:camera>
              <a:lightRig rig="threePt" dir="t"/>
            </a:scene3d>
          </a:bodyPr>
          <a:lstStyle/>
          <a:p>
            <a:r>
              <a:rPr lang="en-US" dirty="0"/>
              <a:t>28</a:t>
            </a:r>
          </a:p>
        </p:txBody>
      </p:sp>
      <p:sp>
        <p:nvSpPr>
          <p:cNvPr id="2" name="Title 1">
            <a:extLst>
              <a:ext uri="{FF2B5EF4-FFF2-40B4-BE49-F238E27FC236}">
                <a16:creationId xmlns:a16="http://schemas.microsoft.com/office/drawing/2014/main" id="{194CB047-718D-F5E4-82E3-7F488F445C22}"/>
              </a:ext>
            </a:extLst>
          </p:cNvPr>
          <p:cNvSpPr>
            <a:spLocks noGrp="1"/>
          </p:cNvSpPr>
          <p:nvPr>
            <p:ph type="title"/>
          </p:nvPr>
        </p:nvSpPr>
        <p:spPr>
          <a:solidFill>
            <a:schemeClr val="accent2"/>
          </a:solidFill>
        </p:spPr>
        <p:txBody>
          <a:bodyPr>
            <a:noAutofit/>
          </a:bodyPr>
          <a:lstStyle/>
          <a:p>
            <a:pPr algn="ctr"/>
            <a:r>
              <a:rPr lang="en-US" sz="3200" b="1" dirty="0">
                <a:solidFill>
                  <a:schemeClr val="bg1"/>
                </a:solidFill>
                <a:hlinkClick r:id="rId3">
                  <a:extLst>
                    <a:ext uri="{A12FA001-AC4F-418D-AE19-62706E023703}">
                      <ahyp:hlinkClr xmlns:ahyp="http://schemas.microsoft.com/office/drawing/2018/hyperlinkcolor" val="tx"/>
                    </a:ext>
                  </a:extLst>
                </a:hlinkClick>
              </a:rPr>
              <a:t>PART 1322—GRANTS TO INDIAN TRIBES AND NATIVE HAWAIIAN GRANTEES FOR SUPPORTIVE, NUTRITION, AND CAREGIVER SERVICES</a:t>
            </a:r>
            <a:endParaRPr lang="en-US" sz="3600" b="1" dirty="0">
              <a:solidFill>
                <a:schemeClr val="bg1"/>
              </a:solidFill>
            </a:endParaRPr>
          </a:p>
        </p:txBody>
      </p:sp>
    </p:spTree>
    <p:extLst>
      <p:ext uri="{BB962C8B-B14F-4D97-AF65-F5344CB8AC3E}">
        <p14:creationId xmlns:p14="http://schemas.microsoft.com/office/powerpoint/2010/main" val="4458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EF11ED-08E1-0B60-87F7-F55C7C3D0692}"/>
              </a:ext>
            </a:extLst>
          </p:cNvPr>
          <p:cNvSpPr>
            <a:spLocks noGrp="1"/>
          </p:cNvSpPr>
          <p:nvPr>
            <p:ph type="sldNum" sz="quarter" idx="4294967295"/>
          </p:nvPr>
        </p:nvSpPr>
        <p:spPr>
          <a:xfrm flipH="1">
            <a:off x="4885" y="0"/>
            <a:ext cx="429846" cy="263769"/>
          </a:xfrm>
        </p:spPr>
        <p:txBody>
          <a:bodyPr lIns="91440" tIns="45720" rIns="91440" bIns="45720" anchor="t">
            <a:scene3d>
              <a:camera prst="orthographicFront">
                <a:rot lat="0" lon="10800000" rev="0"/>
              </a:camera>
              <a:lightRig rig="threePt" dir="t"/>
            </a:scene3d>
          </a:bodyPr>
          <a:lstStyle/>
          <a:p>
            <a:r>
              <a:rPr lang="en-US" dirty="0"/>
              <a:t>29</a:t>
            </a:r>
          </a:p>
        </p:txBody>
      </p:sp>
      <p:sp>
        <p:nvSpPr>
          <p:cNvPr id="2" name="Title 1">
            <a:extLst>
              <a:ext uri="{FF2B5EF4-FFF2-40B4-BE49-F238E27FC236}">
                <a16:creationId xmlns:a16="http://schemas.microsoft.com/office/drawing/2014/main" id="{34052371-4F3E-D884-CBA7-DDCCDA5826F1}"/>
              </a:ext>
            </a:extLst>
          </p:cNvPr>
          <p:cNvSpPr>
            <a:spLocks noGrp="1"/>
          </p:cNvSpPr>
          <p:nvPr>
            <p:ph type="title"/>
          </p:nvPr>
        </p:nvSpPr>
        <p:spPr>
          <a:xfrm>
            <a:off x="878679" y="540562"/>
            <a:ext cx="10515600" cy="1307805"/>
          </a:xfrm>
          <a:solidFill>
            <a:schemeClr val="accent2"/>
          </a:solidFill>
        </p:spPr>
        <p:txBody>
          <a:bodyPr>
            <a:noAutofit/>
          </a:bodyPr>
          <a:lstStyle/>
          <a:p>
            <a:pPr algn="ctr"/>
            <a:r>
              <a:rPr lang="en-US" sz="3600" b="1" dirty="0">
                <a:solidFill>
                  <a:schemeClr val="bg1"/>
                </a:solidFill>
                <a:hlinkClick r:id="rId3">
                  <a:extLst>
                    <a:ext uri="{A12FA001-AC4F-418D-AE19-62706E023703}">
                      <ahyp:hlinkClr xmlns:ahyp="http://schemas.microsoft.com/office/drawing/2018/hyperlinkcolor" val="tx"/>
                    </a:ext>
                  </a:extLst>
                </a:hlinkClick>
              </a:rPr>
              <a:t>§ 1322.13 Policies and procedures.</a:t>
            </a:r>
            <a:endParaRPr lang="en-US" sz="3600" b="1" dirty="0">
              <a:solidFill>
                <a:schemeClr val="bg1"/>
              </a:solidFill>
            </a:endParaRPr>
          </a:p>
        </p:txBody>
      </p:sp>
      <p:sp>
        <p:nvSpPr>
          <p:cNvPr id="3" name="Content Placeholder 2">
            <a:extLst>
              <a:ext uri="{FF2B5EF4-FFF2-40B4-BE49-F238E27FC236}">
                <a16:creationId xmlns:a16="http://schemas.microsoft.com/office/drawing/2014/main" id="{10A817F0-2129-6057-83A8-FB9D1D3ED783}"/>
              </a:ext>
            </a:extLst>
          </p:cNvPr>
          <p:cNvSpPr>
            <a:spLocks noGrp="1"/>
          </p:cNvSpPr>
          <p:nvPr>
            <p:ph type="body" sz="quarter" idx="10"/>
          </p:nvPr>
        </p:nvSpPr>
        <p:spPr>
          <a:xfrm>
            <a:off x="857249" y="1945759"/>
            <a:ext cx="10472739" cy="4371680"/>
          </a:xfrm>
        </p:spPr>
        <p:txBody>
          <a:bodyPr>
            <a:normAutofit/>
          </a:bodyPr>
          <a:lstStyle/>
          <a:p>
            <a:pPr marL="0" indent="0">
              <a:lnSpc>
                <a:spcPct val="100000"/>
              </a:lnSpc>
              <a:buNone/>
            </a:pPr>
            <a:r>
              <a:rPr lang="en-US" sz="2400" dirty="0"/>
              <a:t>A tribal organization or Hawaiian Native grantee must maintain program policies and procedures that shall address:</a:t>
            </a:r>
          </a:p>
          <a:p>
            <a:pPr>
              <a:lnSpc>
                <a:spcPct val="100000"/>
              </a:lnSpc>
            </a:pPr>
            <a:r>
              <a:rPr lang="en-US" sz="2400" dirty="0"/>
              <a:t> direct service provision and</a:t>
            </a:r>
          </a:p>
          <a:p>
            <a:pPr>
              <a:lnSpc>
                <a:spcPct val="100000"/>
              </a:lnSpc>
            </a:pPr>
            <a:r>
              <a:rPr lang="en-US" sz="2400" dirty="0"/>
              <a:t> access to information and assistance to minimally address working with agencies, such as AAAs and other programs funded by Title III and Title VII to facilitate participation of older Native Americans.</a:t>
            </a:r>
          </a:p>
        </p:txBody>
      </p:sp>
    </p:spTree>
    <p:extLst>
      <p:ext uri="{BB962C8B-B14F-4D97-AF65-F5344CB8AC3E}">
        <p14:creationId xmlns:p14="http://schemas.microsoft.com/office/powerpoint/2010/main" val="259305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6E3F8629-7F19-FFE8-220B-97F78347BBF0}"/>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3</a:t>
            </a:fld>
            <a:endParaRPr lang="en-US">
              <a:solidFill>
                <a:schemeClr val="tx1">
                  <a:alpha val="80000"/>
                </a:schemeClr>
              </a:solidFill>
            </a:endParaRP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0" y="767888"/>
            <a:ext cx="10515600" cy="791702"/>
          </a:xfrm>
          <a:solidFill>
            <a:srgbClr val="C00000"/>
          </a:solidFill>
        </p:spPr>
        <p:txBody>
          <a:bodyPr>
            <a:normAutofit/>
          </a:bodyPr>
          <a:lstStyle/>
          <a:p>
            <a:pPr algn="ctr"/>
            <a:r>
              <a:rPr lang="en-US" sz="4000" b="1">
                <a:solidFill>
                  <a:schemeClr val="bg1"/>
                </a:solidFill>
              </a:rPr>
              <a:t>Agenda</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1665172"/>
            <a:ext cx="10515600" cy="4238160"/>
          </a:xfrm>
        </p:spPr>
        <p:txBody>
          <a:bodyPr>
            <a:normAutofit/>
          </a:bodyPr>
          <a:lstStyle/>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r>
              <a:rPr lang="en-US" sz="3200"/>
              <a:t> Background </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r>
              <a:rPr lang="en-US" sz="3200"/>
              <a:t> Older Americans Act (OAA) Final Rule Provisions </a:t>
            </a:r>
          </a:p>
          <a:p>
            <a:pPr marL="96441" marR="0" lvl="0" indent="-96441" algn="l" defTabSz="514350" rtl="0" eaLnBrk="1" fontAlgn="auto" latinLnBrk="0" hangingPunct="1">
              <a:lnSpc>
                <a:spcPct val="90000"/>
              </a:lnSpc>
              <a:spcBef>
                <a:spcPts val="563"/>
              </a:spcBef>
              <a:spcAft>
                <a:spcPts val="0"/>
              </a:spcAft>
              <a:buClrTx/>
              <a:buSzPct val="100000"/>
              <a:buFont typeface="Wingdings" panose="05000000000000000000" pitchFamily="2" charset="2"/>
              <a:buChar char="§"/>
              <a:tabLst/>
              <a:defRPr/>
            </a:pPr>
            <a:r>
              <a:rPr lang="en-US" sz="3200"/>
              <a:t> Summary and Resources </a:t>
            </a:r>
          </a:p>
        </p:txBody>
      </p:sp>
      <p:sp>
        <p:nvSpPr>
          <p:cNvPr id="2" name="TextBox 1">
            <a:extLst>
              <a:ext uri="{FF2B5EF4-FFF2-40B4-BE49-F238E27FC236}">
                <a16:creationId xmlns:a16="http://schemas.microsoft.com/office/drawing/2014/main" id="{17474985-C8AB-5EB4-2AC3-D5FDDCB7040E}"/>
              </a:ext>
            </a:extLst>
          </p:cNvPr>
          <p:cNvSpPr txBox="1"/>
          <p:nvPr/>
        </p:nvSpPr>
        <p:spPr>
          <a:xfrm>
            <a:off x="942030" y="6008914"/>
            <a:ext cx="10607713" cy="369332"/>
          </a:xfrm>
          <a:prstGeom prst="rect">
            <a:avLst/>
          </a:prstGeom>
          <a:noFill/>
        </p:spPr>
        <p:txBody>
          <a:bodyPr wrap="square" rtlCol="0">
            <a:spAutoFit/>
          </a:bodyPr>
          <a:lstStyle/>
          <a:p>
            <a:r>
              <a:rPr lang="en-US" sz="1800" i="1">
                <a:solidFill>
                  <a:schemeClr val="tx2">
                    <a:lumMod val="25000"/>
                  </a:schemeClr>
                </a:solidFill>
              </a:rPr>
              <a:t>Please note: When a hyperlink is provided on a slide, the notes section will include the full website link.</a:t>
            </a:r>
          </a:p>
        </p:txBody>
      </p:sp>
    </p:spTree>
    <p:extLst>
      <p:ext uri="{BB962C8B-B14F-4D97-AF65-F5344CB8AC3E}">
        <p14:creationId xmlns:p14="http://schemas.microsoft.com/office/powerpoint/2010/main" val="2415035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E0FE7E-66E1-00EC-15E0-18F6D607EC15}"/>
              </a:ext>
            </a:extLst>
          </p:cNvPr>
          <p:cNvSpPr>
            <a:spLocks noGrp="1"/>
          </p:cNvSpPr>
          <p:nvPr>
            <p:ph type="sldNum" sz="quarter" idx="4294967295"/>
          </p:nvPr>
        </p:nvSpPr>
        <p:spPr>
          <a:xfrm flipH="1">
            <a:off x="4885" y="0"/>
            <a:ext cx="390769" cy="278423"/>
          </a:xfrm>
        </p:spPr>
        <p:txBody>
          <a:bodyPr lIns="91440" tIns="45720" rIns="91440" bIns="45720" anchor="t">
            <a:scene3d>
              <a:camera prst="orthographicFront">
                <a:rot lat="0" lon="10800000" rev="0"/>
              </a:camera>
              <a:lightRig rig="threePt" dir="t"/>
            </a:scene3d>
          </a:bodyPr>
          <a:lstStyle/>
          <a:p>
            <a:r>
              <a:rPr lang="en-US" dirty="0"/>
              <a:t>30</a:t>
            </a:r>
          </a:p>
        </p:txBody>
      </p:sp>
      <p:sp>
        <p:nvSpPr>
          <p:cNvPr id="2" name="Title 1">
            <a:extLst>
              <a:ext uri="{FF2B5EF4-FFF2-40B4-BE49-F238E27FC236}">
                <a16:creationId xmlns:a16="http://schemas.microsoft.com/office/drawing/2014/main" id="{7B5ECA9C-9AFF-405B-7577-8E4550FF803E}"/>
              </a:ext>
            </a:extLst>
          </p:cNvPr>
          <p:cNvSpPr>
            <a:spLocks noGrp="1"/>
          </p:cNvSpPr>
          <p:nvPr>
            <p:ph type="title"/>
          </p:nvPr>
        </p:nvSpPr>
        <p:spPr>
          <a:xfrm>
            <a:off x="857249" y="735246"/>
            <a:ext cx="10515600" cy="791702"/>
          </a:xfrm>
          <a:solidFill>
            <a:schemeClr val="accent2"/>
          </a:solidFill>
        </p:spPr>
        <p:txBody>
          <a:bodyPr>
            <a:normAutofit/>
          </a:bodyPr>
          <a:lstStyle/>
          <a:p>
            <a:pPr algn="ctr"/>
            <a:r>
              <a:rPr lang="en-US" sz="3600" b="1" dirty="0">
                <a:solidFill>
                  <a:schemeClr val="bg1"/>
                </a:solidFill>
                <a:hlinkClick r:id="rId3">
                  <a:extLst>
                    <a:ext uri="{A12FA001-AC4F-418D-AE19-62706E023703}">
                      <ahyp:hlinkClr xmlns:ahyp="http://schemas.microsoft.com/office/drawing/2018/hyperlinkcolor" val="tx"/>
                    </a:ext>
                  </a:extLst>
                </a:hlinkClick>
              </a:rPr>
              <a:t>§ 1322.31 Title VI and Title III coordination</a:t>
            </a:r>
            <a:endParaRPr lang="en-US" sz="3600" b="1" dirty="0">
              <a:solidFill>
                <a:schemeClr val="bg1"/>
              </a:solidFill>
            </a:endParaRPr>
          </a:p>
        </p:txBody>
      </p:sp>
      <p:sp>
        <p:nvSpPr>
          <p:cNvPr id="3" name="Content Placeholder 2">
            <a:extLst>
              <a:ext uri="{FF2B5EF4-FFF2-40B4-BE49-F238E27FC236}">
                <a16:creationId xmlns:a16="http://schemas.microsoft.com/office/drawing/2014/main" id="{549686FE-563F-0833-2597-2B2A795A8438}"/>
              </a:ext>
            </a:extLst>
          </p:cNvPr>
          <p:cNvSpPr>
            <a:spLocks noGrp="1"/>
          </p:cNvSpPr>
          <p:nvPr>
            <p:ph type="body" sz="quarter" idx="10"/>
          </p:nvPr>
        </p:nvSpPr>
        <p:spPr>
          <a:xfrm>
            <a:off x="857249" y="1626781"/>
            <a:ext cx="10472739" cy="4690657"/>
          </a:xfrm>
        </p:spPr>
        <p:txBody>
          <a:bodyPr>
            <a:normAutofit fontScale="92500" lnSpcReduction="10000"/>
          </a:bodyPr>
          <a:lstStyle/>
          <a:p>
            <a:pPr>
              <a:lnSpc>
                <a:spcPct val="100000"/>
              </a:lnSpc>
            </a:pPr>
            <a:r>
              <a:rPr lang="en-US" sz="2400" dirty="0"/>
              <a:t>A Title VI tribal organization/Hawaiian Native grantee must have policies and procedures, developed in coordination with the relevant SUA, AAA(s), and service provider(s) that </a:t>
            </a:r>
            <a:r>
              <a:rPr lang="en-US" sz="2400" u="sng" dirty="0"/>
              <a:t>explain how</a:t>
            </a:r>
            <a:r>
              <a:rPr lang="en-US" sz="2400" dirty="0"/>
              <a:t> the Title VI program will coordinate with Title III and/or VII funded services.</a:t>
            </a:r>
          </a:p>
          <a:p>
            <a:pPr>
              <a:lnSpc>
                <a:spcPct val="100000"/>
              </a:lnSpc>
            </a:pPr>
            <a:r>
              <a:rPr lang="en-US" sz="2400" dirty="0"/>
              <a:t>The P&amp;P must address:</a:t>
            </a:r>
          </a:p>
          <a:p>
            <a:pPr lvl="1">
              <a:lnSpc>
                <a:spcPct val="100000"/>
              </a:lnSpc>
            </a:pPr>
            <a:r>
              <a:rPr lang="en-US" sz="2400" dirty="0"/>
              <a:t>how the tribal organization/Hawaiian Native grantee will provide </a:t>
            </a:r>
            <a:r>
              <a:rPr lang="en-US" sz="2400" u="sng" dirty="0"/>
              <a:t>outreach</a:t>
            </a:r>
            <a:r>
              <a:rPr lang="en-US" sz="2400" dirty="0"/>
              <a:t> to tribal elders and family caregivers regarding services for which they may be eligible under Title III and/ or VII of the Act;</a:t>
            </a:r>
          </a:p>
          <a:p>
            <a:pPr lvl="1">
              <a:lnSpc>
                <a:spcPct val="100000"/>
              </a:lnSpc>
            </a:pPr>
            <a:r>
              <a:rPr lang="en-US" sz="2400" dirty="0"/>
              <a:t>the </a:t>
            </a:r>
            <a:r>
              <a:rPr lang="en-US" sz="2400" u="sng" dirty="0"/>
              <a:t>communication opportunities</a:t>
            </a:r>
            <a:r>
              <a:rPr lang="en-US" sz="2400" dirty="0"/>
              <a:t> the tribal organization or Hawaiian Native grantee will make available to Title III and VII programs, to include meetings, email distribution lists, and presentations;</a:t>
            </a:r>
          </a:p>
          <a:p>
            <a:pPr lvl="1">
              <a:lnSpc>
                <a:spcPct val="100000"/>
              </a:lnSpc>
            </a:pPr>
            <a:r>
              <a:rPr lang="en-US" sz="2400" dirty="0"/>
              <a:t>the methods for collaboration on and sharing of program information and changes;</a:t>
            </a:r>
          </a:p>
        </p:txBody>
      </p:sp>
    </p:spTree>
    <p:extLst>
      <p:ext uri="{BB962C8B-B14F-4D97-AF65-F5344CB8AC3E}">
        <p14:creationId xmlns:p14="http://schemas.microsoft.com/office/powerpoint/2010/main" val="202778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E0FE7E-66E1-00EC-15E0-18F6D607EC15}"/>
              </a:ext>
            </a:extLst>
          </p:cNvPr>
          <p:cNvSpPr>
            <a:spLocks noGrp="1"/>
          </p:cNvSpPr>
          <p:nvPr>
            <p:ph type="sldNum" sz="quarter" idx="4294967295"/>
          </p:nvPr>
        </p:nvSpPr>
        <p:spPr>
          <a:xfrm>
            <a:off x="3256" y="0"/>
            <a:ext cx="542191" cy="366345"/>
          </a:xfrm>
        </p:spPr>
        <p:txBody>
          <a:bodyPr lIns="91440" tIns="45720" rIns="91440" bIns="45720" anchor="t"/>
          <a:lstStyle/>
          <a:p>
            <a:r>
              <a:rPr lang="en-US" dirty="0"/>
              <a:t>31</a:t>
            </a:r>
          </a:p>
        </p:txBody>
      </p:sp>
      <p:sp>
        <p:nvSpPr>
          <p:cNvPr id="2" name="Title 1">
            <a:extLst>
              <a:ext uri="{FF2B5EF4-FFF2-40B4-BE49-F238E27FC236}">
                <a16:creationId xmlns:a16="http://schemas.microsoft.com/office/drawing/2014/main" id="{7B5ECA9C-9AFF-405B-7577-8E4550FF803E}"/>
              </a:ext>
            </a:extLst>
          </p:cNvPr>
          <p:cNvSpPr>
            <a:spLocks noGrp="1"/>
          </p:cNvSpPr>
          <p:nvPr>
            <p:ph type="title"/>
          </p:nvPr>
        </p:nvSpPr>
        <p:spPr>
          <a:xfrm>
            <a:off x="857249" y="735246"/>
            <a:ext cx="10515600" cy="791702"/>
          </a:xfrm>
          <a:solidFill>
            <a:schemeClr val="accent2"/>
          </a:solidFill>
        </p:spPr>
        <p:txBody>
          <a:bodyPr>
            <a:normAutofit fontScale="90000"/>
          </a:bodyPr>
          <a:lstStyle/>
          <a:p>
            <a:pPr algn="ctr"/>
            <a:r>
              <a:rPr lang="en-US" sz="3600" b="1" dirty="0">
                <a:solidFill>
                  <a:schemeClr val="bg1"/>
                </a:solidFill>
                <a:hlinkClick r:id="rId3">
                  <a:extLst>
                    <a:ext uri="{A12FA001-AC4F-418D-AE19-62706E023703}">
                      <ahyp:hlinkClr xmlns:ahyp="http://schemas.microsoft.com/office/drawing/2018/hyperlinkcolor" val="tx"/>
                    </a:ext>
                  </a:extLst>
                </a:hlinkClick>
              </a:rPr>
              <a:t>§ 1322.31 Title VI and Title III coordination, cont.</a:t>
            </a:r>
            <a:endParaRPr lang="en-US" sz="3600" b="1" dirty="0">
              <a:solidFill>
                <a:schemeClr val="bg1"/>
              </a:solidFill>
            </a:endParaRPr>
          </a:p>
        </p:txBody>
      </p:sp>
      <p:sp>
        <p:nvSpPr>
          <p:cNvPr id="3" name="Content Placeholder 2">
            <a:extLst>
              <a:ext uri="{FF2B5EF4-FFF2-40B4-BE49-F238E27FC236}">
                <a16:creationId xmlns:a16="http://schemas.microsoft.com/office/drawing/2014/main" id="{549686FE-563F-0833-2597-2B2A795A8438}"/>
              </a:ext>
            </a:extLst>
          </p:cNvPr>
          <p:cNvSpPr>
            <a:spLocks noGrp="1"/>
          </p:cNvSpPr>
          <p:nvPr>
            <p:ph type="body" sz="quarter" idx="10"/>
          </p:nvPr>
        </p:nvSpPr>
        <p:spPr>
          <a:xfrm>
            <a:off x="857249" y="1626781"/>
            <a:ext cx="10472739" cy="4690657"/>
          </a:xfrm>
        </p:spPr>
        <p:txBody>
          <a:bodyPr>
            <a:normAutofit/>
          </a:bodyPr>
          <a:lstStyle/>
          <a:p>
            <a:pPr>
              <a:lnSpc>
                <a:spcPct val="100000"/>
              </a:lnSpc>
            </a:pPr>
            <a:r>
              <a:rPr lang="en-US" sz="2400" dirty="0"/>
              <a:t>The P&amp;P must address (cont.):</a:t>
            </a:r>
          </a:p>
          <a:p>
            <a:pPr lvl="1">
              <a:lnSpc>
                <a:spcPct val="100000"/>
              </a:lnSpc>
            </a:pPr>
            <a:r>
              <a:rPr lang="en-US" sz="2400" dirty="0"/>
              <a:t>how Title VI programs may </a:t>
            </a:r>
            <a:r>
              <a:rPr lang="en-US" sz="2400" u="sng" dirty="0"/>
              <a:t>refer individuals who are eligible for Title III services</a:t>
            </a:r>
            <a:r>
              <a:rPr lang="en-US" sz="2400" dirty="0"/>
              <a:t> and </a:t>
            </a:r>
            <a:r>
              <a:rPr lang="en-US" sz="2400" u="sng" dirty="0"/>
              <a:t>how services will be provide</a:t>
            </a:r>
            <a:r>
              <a:rPr lang="en-US" sz="2400" dirty="0"/>
              <a:t>d in a culturally appropriate and trauma-informed manner; and</a:t>
            </a:r>
          </a:p>
          <a:p>
            <a:pPr lvl="1">
              <a:lnSpc>
                <a:spcPct val="100000"/>
              </a:lnSpc>
            </a:pPr>
            <a:r>
              <a:rPr lang="en-US" sz="2400" dirty="0"/>
              <a:t>processes the Title VI program will use for providing feedback on State and area plans on aging.</a:t>
            </a:r>
          </a:p>
          <a:p>
            <a:pPr lvl="1">
              <a:lnSpc>
                <a:spcPct val="100000"/>
              </a:lnSpc>
            </a:pPr>
            <a:endParaRPr lang="en-US" sz="2400" dirty="0"/>
          </a:p>
          <a:p>
            <a:pPr marL="224136" lvl="1" indent="0">
              <a:lnSpc>
                <a:spcPct val="100000"/>
              </a:lnSpc>
              <a:buNone/>
            </a:pPr>
            <a:r>
              <a:rPr lang="en-US" sz="2400" dirty="0"/>
              <a:t>The Title VI program director is to participate in the development of the policies and procedures related to Title III and VI coordination.</a:t>
            </a:r>
          </a:p>
          <a:p>
            <a:pPr marL="224136" lvl="1" indent="0">
              <a:lnSpc>
                <a:spcPct val="100000"/>
              </a:lnSpc>
              <a:buNone/>
            </a:pPr>
            <a:endParaRPr lang="en-US" sz="2400" dirty="0"/>
          </a:p>
        </p:txBody>
      </p:sp>
    </p:spTree>
    <p:extLst>
      <p:ext uri="{BB962C8B-B14F-4D97-AF65-F5344CB8AC3E}">
        <p14:creationId xmlns:p14="http://schemas.microsoft.com/office/powerpoint/2010/main" val="53487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0431A95-3B82-1383-80A2-1D00968696FC}"/>
              </a:ext>
            </a:extLst>
          </p:cNvPr>
          <p:cNvSpPr txBox="1">
            <a:spLocks/>
          </p:cNvSpPr>
          <p:nvPr/>
        </p:nvSpPr>
        <p:spPr>
          <a:xfrm flipH="1">
            <a:off x="-1843" y="-1751"/>
            <a:ext cx="413349" cy="240820"/>
          </a:xfrm>
        </p:spPr>
        <p:txBody>
          <a:bodyPr lIns="91440" tIns="45720" rIns="91440" bIns="45720" anchor="t">
            <a:scene3d>
              <a:camera prst="orthographicFront">
                <a:rot lat="0" lon="10800000" rev="0"/>
              </a:camera>
              <a:lightRig rig="threePt" dir="t"/>
            </a:scene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32</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241539"/>
            <a:ext cx="10307938" cy="966159"/>
          </a:xfrm>
          <a:solidFill>
            <a:schemeClr val="accent2"/>
          </a:solidFill>
        </p:spPr>
        <p:txBody>
          <a:bodyPr>
            <a:noAutofit/>
          </a:bodyPr>
          <a:lstStyle/>
          <a:p>
            <a:pPr algn="ctr"/>
            <a:r>
              <a:rPr lang="en-US" sz="3000" b="1" dirty="0">
                <a:solidFill>
                  <a:schemeClr val="bg1"/>
                </a:solidFill>
              </a:rPr>
              <a:t>Eldercare Locator</a:t>
            </a:r>
          </a:p>
        </p:txBody>
      </p:sp>
      <p:pic>
        <p:nvPicPr>
          <p:cNvPr id="5" name="Picture 4" descr="The image depicts the eldercare locator website, where folks can search for help in their community by entering zip code or city and state. Phone number is also listed as 1-800-677-1116.">
            <a:extLst>
              <a:ext uri="{FF2B5EF4-FFF2-40B4-BE49-F238E27FC236}">
                <a16:creationId xmlns:a16="http://schemas.microsoft.com/office/drawing/2014/main" id="{4E98B03E-D18B-6282-4829-27450D359D25}"/>
              </a:ext>
            </a:extLst>
          </p:cNvPr>
          <p:cNvPicPr>
            <a:picLocks noChangeAspect="1"/>
          </p:cNvPicPr>
          <p:nvPr/>
        </p:nvPicPr>
        <p:blipFill>
          <a:blip r:embed="rId3"/>
          <a:stretch>
            <a:fillRect/>
          </a:stretch>
        </p:blipFill>
        <p:spPr>
          <a:xfrm>
            <a:off x="329784" y="1334125"/>
            <a:ext cx="11469071" cy="4471608"/>
          </a:xfrm>
          <a:prstGeom prst="rect">
            <a:avLst/>
          </a:prstGeom>
        </p:spPr>
      </p:pic>
      <p:sp>
        <p:nvSpPr>
          <p:cNvPr id="3" name="TextBox 2">
            <a:extLst>
              <a:ext uri="{FF2B5EF4-FFF2-40B4-BE49-F238E27FC236}">
                <a16:creationId xmlns:a16="http://schemas.microsoft.com/office/drawing/2014/main" id="{FD67291D-F2E8-8A74-B57F-93AC0B9ED403}"/>
              </a:ext>
            </a:extLst>
          </p:cNvPr>
          <p:cNvSpPr txBox="1"/>
          <p:nvPr/>
        </p:nvSpPr>
        <p:spPr>
          <a:xfrm>
            <a:off x="910350" y="5878190"/>
            <a:ext cx="10307938" cy="584775"/>
          </a:xfrm>
          <a:prstGeom prst="rect">
            <a:avLst/>
          </a:prstGeom>
          <a:noFill/>
        </p:spPr>
        <p:txBody>
          <a:bodyPr wrap="square" rtlCol="0">
            <a:spAutoFit/>
          </a:bodyPr>
          <a:lstStyle/>
          <a:p>
            <a:pPr algn="ctr"/>
            <a:r>
              <a:rPr lang="en-US" sz="3200" dirty="0">
                <a:hlinkClick r:id="rId4"/>
              </a:rPr>
              <a:t>https://eldercare.acl.gov</a:t>
            </a:r>
            <a:r>
              <a:rPr lang="en-US" sz="3200" dirty="0"/>
              <a:t> </a:t>
            </a:r>
          </a:p>
        </p:txBody>
      </p:sp>
    </p:spTree>
    <p:extLst>
      <p:ext uri="{BB962C8B-B14F-4D97-AF65-F5344CB8AC3E}">
        <p14:creationId xmlns:p14="http://schemas.microsoft.com/office/powerpoint/2010/main" val="3104465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7C5277-7BAC-8205-2AFD-A0962A791256}"/>
              </a:ext>
            </a:extLst>
          </p:cNvPr>
          <p:cNvSpPr>
            <a:spLocks noGrp="1"/>
          </p:cNvSpPr>
          <p:nvPr>
            <p:ph type="sldNum" sz="quarter" idx="4294967295"/>
          </p:nvPr>
        </p:nvSpPr>
        <p:spPr>
          <a:xfrm flipH="1">
            <a:off x="-1843" y="-1751"/>
            <a:ext cx="413349" cy="240820"/>
          </a:xfrm>
        </p:spPr>
        <p:txBody>
          <a:bodyPr lIns="91440" tIns="45720" rIns="91440" bIns="45720" anchor="t">
            <a:scene3d>
              <a:camera prst="orthographicFront">
                <a:rot lat="0" lon="10800000" rev="0"/>
              </a:camera>
              <a:lightRig rig="threePt" dir="t"/>
            </a:scene3d>
          </a:bodyPr>
          <a:lstStyle/>
          <a:p>
            <a:r>
              <a:rPr lang="en-US" dirty="0"/>
              <a:t>33</a:t>
            </a:r>
          </a:p>
        </p:txBody>
      </p:sp>
      <p:sp>
        <p:nvSpPr>
          <p:cNvPr id="2" name="Title 1">
            <a:extLst>
              <a:ext uri="{FF2B5EF4-FFF2-40B4-BE49-F238E27FC236}">
                <a16:creationId xmlns:a16="http://schemas.microsoft.com/office/drawing/2014/main" id="{30269235-573A-7355-4292-82C004A66883}"/>
              </a:ext>
            </a:extLst>
          </p:cNvPr>
          <p:cNvSpPr>
            <a:spLocks noGrp="1"/>
          </p:cNvSpPr>
          <p:nvPr>
            <p:ph type="title"/>
          </p:nvPr>
        </p:nvSpPr>
        <p:spPr>
          <a:xfrm>
            <a:off x="857139" y="669851"/>
            <a:ext cx="10515600" cy="995321"/>
          </a:xfrm>
          <a:solidFill>
            <a:schemeClr val="accent2"/>
          </a:solidFill>
        </p:spPr>
        <p:txBody>
          <a:bodyPr>
            <a:normAutofit/>
          </a:bodyPr>
          <a:lstStyle/>
          <a:p>
            <a:pPr algn="ctr"/>
            <a:r>
              <a:rPr lang="en-US" sz="3000" b="1" dirty="0">
                <a:solidFill>
                  <a:schemeClr val="bg1"/>
                </a:solidFill>
                <a:hlinkClick r:id="rId3">
                  <a:extLst>
                    <a:ext uri="{A12FA001-AC4F-418D-AE19-62706E023703}">
                      <ahyp:hlinkClr xmlns:ahyp="http://schemas.microsoft.com/office/drawing/2018/hyperlinkcolor" val="tx"/>
                    </a:ext>
                  </a:extLst>
                </a:hlinkClick>
              </a:rPr>
              <a:t>§ 1322.33 Coordination with Tribal, State, and local emergency management.</a:t>
            </a:r>
            <a:endParaRPr lang="en-US" sz="3000" b="1" dirty="0">
              <a:solidFill>
                <a:schemeClr val="bg1"/>
              </a:solidFill>
            </a:endParaRPr>
          </a:p>
        </p:txBody>
      </p:sp>
      <p:sp>
        <p:nvSpPr>
          <p:cNvPr id="3" name="Content Placeholder 2">
            <a:extLst>
              <a:ext uri="{FF2B5EF4-FFF2-40B4-BE49-F238E27FC236}">
                <a16:creationId xmlns:a16="http://schemas.microsoft.com/office/drawing/2014/main" id="{E809C844-A8D1-7634-5F6B-C64FC71BA2CD}"/>
              </a:ext>
            </a:extLst>
          </p:cNvPr>
          <p:cNvSpPr>
            <a:spLocks noGrp="1"/>
          </p:cNvSpPr>
          <p:nvPr>
            <p:ph type="body" sz="quarter" idx="10"/>
          </p:nvPr>
        </p:nvSpPr>
        <p:spPr/>
        <p:txBody>
          <a:bodyPr>
            <a:normAutofit/>
          </a:bodyPr>
          <a:lstStyle/>
          <a:p>
            <a:pPr marL="0" indent="0">
              <a:buNone/>
            </a:pPr>
            <a:r>
              <a:rPr lang="en-US" sz="2400" dirty="0"/>
              <a:t>A tribal organization or Hawaiian Native grantee shall establish </a:t>
            </a:r>
            <a:r>
              <a:rPr lang="en-US" sz="2400" b="1" u="sng" dirty="0"/>
              <a:t>emergency plans</a:t>
            </a:r>
            <a:r>
              <a:rPr lang="en-US" sz="2400" dirty="0"/>
              <a:t> to include coordinating activities with:</a:t>
            </a:r>
          </a:p>
          <a:p>
            <a:r>
              <a:rPr lang="en-US" sz="2400" dirty="0"/>
              <a:t> the SUA, any AAAs providing Title III and VII funded services within the tribal organization’s or Hawaiian Native grantee’s approved service area, </a:t>
            </a:r>
          </a:p>
          <a:p>
            <a:r>
              <a:rPr lang="en-US" sz="2400" dirty="0"/>
              <a:t> local emergency response and management agencies, relief organizations, </a:t>
            </a:r>
          </a:p>
          <a:p>
            <a:r>
              <a:rPr lang="en-US" sz="2400" dirty="0"/>
              <a:t> local governments, other state agencies responsible for emergency and disaster preparedness,</a:t>
            </a:r>
          </a:p>
          <a:p>
            <a:r>
              <a:rPr lang="en-US" sz="2400" dirty="0"/>
              <a:t> any other institutions that have responsibility for disaster relief service delivery.</a:t>
            </a:r>
          </a:p>
        </p:txBody>
      </p:sp>
    </p:spTree>
    <p:extLst>
      <p:ext uri="{BB962C8B-B14F-4D97-AF65-F5344CB8AC3E}">
        <p14:creationId xmlns:p14="http://schemas.microsoft.com/office/powerpoint/2010/main" val="3327662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D8E32B-DDB0-3215-E2CF-03F2828972E1}"/>
              </a:ext>
            </a:extLst>
          </p:cNvPr>
          <p:cNvSpPr>
            <a:spLocks noGrp="1"/>
          </p:cNvSpPr>
          <p:nvPr>
            <p:ph type="sldNum" sz="quarter" idx="4294967295"/>
          </p:nvPr>
        </p:nvSpPr>
        <p:spPr>
          <a:xfrm flipH="1">
            <a:off x="-553" y="1106"/>
            <a:ext cx="402566" cy="222849"/>
          </a:xfrm>
        </p:spPr>
        <p:txBody>
          <a:bodyPr lIns="91440" tIns="45720" rIns="91440" bIns="45720" anchor="t">
            <a:scene3d>
              <a:camera prst="orthographicFront">
                <a:rot lat="0" lon="10800000" rev="0"/>
              </a:camera>
              <a:lightRig rig="threePt" dir="t"/>
            </a:scene3d>
          </a:bodyPr>
          <a:lstStyle/>
          <a:p>
            <a:r>
              <a:rPr lang="en-US" dirty="0"/>
              <a:t>34</a:t>
            </a:r>
          </a:p>
        </p:txBody>
      </p:sp>
      <p:sp>
        <p:nvSpPr>
          <p:cNvPr id="2" name="Title 1">
            <a:extLst>
              <a:ext uri="{FF2B5EF4-FFF2-40B4-BE49-F238E27FC236}">
                <a16:creationId xmlns:a16="http://schemas.microsoft.com/office/drawing/2014/main" id="{243241B6-BFFA-9C43-AC27-3CB3A14D29D0}"/>
              </a:ext>
            </a:extLst>
          </p:cNvPr>
          <p:cNvSpPr>
            <a:spLocks noGrp="1"/>
          </p:cNvSpPr>
          <p:nvPr>
            <p:ph type="title"/>
          </p:nvPr>
        </p:nvSpPr>
        <p:spPr>
          <a:xfrm>
            <a:off x="857139" y="733647"/>
            <a:ext cx="10515600" cy="1014966"/>
          </a:xfrm>
          <a:solidFill>
            <a:schemeClr val="accent2"/>
          </a:solidFill>
        </p:spPr>
        <p:txBody>
          <a:bodyPr>
            <a:normAutofit/>
          </a:bodyPr>
          <a:lstStyle/>
          <a:p>
            <a:pPr algn="ctr"/>
            <a:r>
              <a:rPr lang="en-US" sz="3000" b="1" dirty="0">
                <a:solidFill>
                  <a:schemeClr val="bg1"/>
                </a:solidFill>
                <a:hlinkClick r:id="rId3">
                  <a:extLst>
                    <a:ext uri="{A12FA001-AC4F-418D-AE19-62706E023703}">
                      <ahyp:hlinkClr xmlns:ahyp="http://schemas.microsoft.com/office/drawing/2018/hyperlinkcolor" val="tx"/>
                    </a:ext>
                  </a:extLst>
                </a:hlinkClick>
              </a:rPr>
              <a:t>§ 1321.97 Coordination with State, Tribal, and local emergency management.</a:t>
            </a:r>
            <a:endParaRPr lang="en-US" sz="3000" b="1" dirty="0">
              <a:solidFill>
                <a:schemeClr val="bg1"/>
              </a:solidFill>
            </a:endParaRPr>
          </a:p>
        </p:txBody>
      </p:sp>
      <p:sp>
        <p:nvSpPr>
          <p:cNvPr id="3" name="Content Placeholder 2">
            <a:extLst>
              <a:ext uri="{FF2B5EF4-FFF2-40B4-BE49-F238E27FC236}">
                <a16:creationId xmlns:a16="http://schemas.microsoft.com/office/drawing/2014/main" id="{E26EA33D-8429-E9E9-895E-4F30F8319DED}"/>
              </a:ext>
            </a:extLst>
          </p:cNvPr>
          <p:cNvSpPr>
            <a:spLocks noGrp="1"/>
          </p:cNvSpPr>
          <p:nvPr>
            <p:ph type="body" sz="quarter" idx="10"/>
          </p:nvPr>
        </p:nvSpPr>
        <p:spPr/>
        <p:txBody>
          <a:bodyPr>
            <a:normAutofit/>
          </a:bodyPr>
          <a:lstStyle/>
          <a:p>
            <a:pPr>
              <a:lnSpc>
                <a:spcPct val="100000"/>
              </a:lnSpc>
            </a:pPr>
            <a:r>
              <a:rPr lang="en-US" sz="2400" dirty="0"/>
              <a:t> SUAs shall establish emergency plans and plan shall discuss coordination with AAAs and service providers and tribal and local emergency management.</a:t>
            </a:r>
          </a:p>
          <a:p>
            <a:pPr>
              <a:lnSpc>
                <a:spcPct val="100000"/>
              </a:lnSpc>
            </a:pPr>
            <a:r>
              <a:rPr lang="en-US" sz="2400" dirty="0"/>
              <a:t> AAAs shall establish emergency plans that must include coordination with federal, local, and state emergency response agencies, service providers, relief organizations, local and state governments, and any other entities that have responsibility for disaster relief service delivery, as well as with tribal emergency management, as appropriate.</a:t>
            </a:r>
          </a:p>
        </p:txBody>
      </p:sp>
    </p:spTree>
    <p:extLst>
      <p:ext uri="{BB962C8B-B14F-4D97-AF65-F5344CB8AC3E}">
        <p14:creationId xmlns:p14="http://schemas.microsoft.com/office/powerpoint/2010/main" val="4175166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67661B7-DA4B-312C-17BD-5A7901D762FC}"/>
              </a:ext>
            </a:extLst>
          </p:cNvPr>
          <p:cNvSpPr>
            <a:spLocks noGrp="1"/>
          </p:cNvSpPr>
          <p:nvPr>
            <p:ph type="sldNum" sz="quarter" idx="4294967295"/>
          </p:nvPr>
        </p:nvSpPr>
        <p:spPr>
          <a:xfrm flipH="1">
            <a:off x="1751" y="2120"/>
            <a:ext cx="485235" cy="248009"/>
          </a:xfrm>
        </p:spPr>
        <p:txBody>
          <a:bodyPr lIns="91440" tIns="45720" rIns="91440" bIns="45720" anchor="t">
            <a:scene3d>
              <a:camera prst="orthographicFront">
                <a:rot lat="0" lon="10800000" rev="0"/>
              </a:camera>
              <a:lightRig rig="threePt" dir="t"/>
            </a:scene3d>
          </a:bodyPr>
          <a:lstStyle/>
          <a:p>
            <a:r>
              <a:rPr lang="en-US" dirty="0"/>
              <a:t>35</a:t>
            </a:r>
          </a:p>
        </p:txBody>
      </p:sp>
      <p:sp>
        <p:nvSpPr>
          <p:cNvPr id="2" name="Title 1">
            <a:extLst>
              <a:ext uri="{FF2B5EF4-FFF2-40B4-BE49-F238E27FC236}">
                <a16:creationId xmlns:a16="http://schemas.microsoft.com/office/drawing/2014/main" id="{4B06DC39-993E-AA05-AE68-0062E1AC0064}"/>
              </a:ext>
            </a:extLst>
          </p:cNvPr>
          <p:cNvSpPr>
            <a:spLocks noGrp="1"/>
          </p:cNvSpPr>
          <p:nvPr>
            <p:ph type="title"/>
          </p:nvPr>
        </p:nvSpPr>
        <p:spPr>
          <a:xfrm>
            <a:off x="857139" y="744279"/>
            <a:ext cx="10515600" cy="1004334"/>
          </a:xfrm>
          <a:solidFill>
            <a:schemeClr val="accent2"/>
          </a:solidFill>
        </p:spPr>
        <p:txBody>
          <a:bodyPr>
            <a:normAutofit/>
          </a:bodyPr>
          <a:lstStyle/>
          <a:p>
            <a:pPr algn="ctr"/>
            <a:r>
              <a:rPr lang="en-US" sz="3000" b="1" dirty="0">
                <a:solidFill>
                  <a:schemeClr val="bg1"/>
                </a:solidFill>
                <a:hlinkClick r:id="rId3">
                  <a:extLst>
                    <a:ext uri="{A12FA001-AC4F-418D-AE19-62706E023703}">
                      <ahyp:hlinkClr xmlns:ahyp="http://schemas.microsoft.com/office/drawing/2018/hyperlinkcolor" val="tx"/>
                    </a:ext>
                  </a:extLst>
                </a:hlinkClick>
              </a:rPr>
              <a:t>§ 1322.37 Title VI and Title III coordination for emergency and disaster preparedness.</a:t>
            </a:r>
            <a:endParaRPr lang="en-US" sz="3000" b="1" dirty="0">
              <a:solidFill>
                <a:schemeClr val="bg1"/>
              </a:solidFill>
            </a:endParaRPr>
          </a:p>
        </p:txBody>
      </p:sp>
      <p:sp>
        <p:nvSpPr>
          <p:cNvPr id="3" name="Content Placeholder 2">
            <a:extLst>
              <a:ext uri="{FF2B5EF4-FFF2-40B4-BE49-F238E27FC236}">
                <a16:creationId xmlns:a16="http://schemas.microsoft.com/office/drawing/2014/main" id="{2AB96A21-388F-E100-6530-3883257E9DAF}"/>
              </a:ext>
            </a:extLst>
          </p:cNvPr>
          <p:cNvSpPr>
            <a:spLocks noGrp="1"/>
          </p:cNvSpPr>
          <p:nvPr>
            <p:ph type="body" sz="quarter" idx="10"/>
          </p:nvPr>
        </p:nvSpPr>
        <p:spPr/>
        <p:txBody>
          <a:bodyPr>
            <a:normAutofit/>
          </a:bodyPr>
          <a:lstStyle/>
          <a:p>
            <a:pPr>
              <a:lnSpc>
                <a:spcPct val="100000"/>
              </a:lnSpc>
            </a:pPr>
            <a:r>
              <a:rPr lang="en-US" sz="2400" dirty="0"/>
              <a:t> Title VI grantees, SUAs, and AAAs should coordinate in emergency and disaster preparedness planning, response, and recovery. </a:t>
            </a:r>
          </a:p>
          <a:p>
            <a:pPr>
              <a:lnSpc>
                <a:spcPct val="100000"/>
              </a:lnSpc>
            </a:pPr>
            <a:r>
              <a:rPr lang="en-US" sz="2400" dirty="0"/>
              <a:t> Title VI grantees must have policies and procedures in place for how they will communicate and coordinate with SUAs and AAAs regarding emergency and disaster preparedness planning, response, and recovery.</a:t>
            </a:r>
          </a:p>
        </p:txBody>
      </p:sp>
    </p:spTree>
    <p:extLst>
      <p:ext uri="{BB962C8B-B14F-4D97-AF65-F5344CB8AC3E}">
        <p14:creationId xmlns:p14="http://schemas.microsoft.com/office/powerpoint/2010/main" val="55159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CE8284-DF7C-A32B-01B7-56486167C3E0}"/>
              </a:ext>
            </a:extLst>
          </p:cNvPr>
          <p:cNvSpPr>
            <a:spLocks noGrp="1"/>
          </p:cNvSpPr>
          <p:nvPr>
            <p:ph type="sldNum" sz="quarter" idx="4294967295"/>
          </p:nvPr>
        </p:nvSpPr>
        <p:spPr>
          <a:xfrm flipH="1">
            <a:off x="-70461" y="-44330"/>
            <a:ext cx="413349" cy="215660"/>
          </a:xfrm>
        </p:spPr>
        <p:txBody>
          <a:bodyPr lIns="91440" tIns="45720" rIns="91440" bIns="45720" anchor="t">
            <a:scene3d>
              <a:camera prst="orthographicFront">
                <a:rot lat="0" lon="10800000" rev="0"/>
              </a:camera>
              <a:lightRig rig="threePt" dir="t"/>
            </a:scene3d>
          </a:bodyPr>
          <a:lstStyle/>
          <a:p>
            <a:r>
              <a:rPr lang="en-US" dirty="0"/>
              <a:t>36</a:t>
            </a:r>
          </a:p>
        </p:txBody>
      </p:sp>
      <p:sp>
        <p:nvSpPr>
          <p:cNvPr id="2" name="Title 1">
            <a:extLst>
              <a:ext uri="{FF2B5EF4-FFF2-40B4-BE49-F238E27FC236}">
                <a16:creationId xmlns:a16="http://schemas.microsoft.com/office/drawing/2014/main" id="{FBCC903C-00CC-1C0E-490E-18822F71A4BB}"/>
              </a:ext>
            </a:extLst>
          </p:cNvPr>
          <p:cNvSpPr>
            <a:spLocks noGrp="1"/>
          </p:cNvSpPr>
          <p:nvPr>
            <p:ph type="title"/>
          </p:nvPr>
        </p:nvSpPr>
        <p:spPr>
          <a:xfrm>
            <a:off x="857139" y="691116"/>
            <a:ext cx="10515600" cy="974056"/>
          </a:xfrm>
          <a:solidFill>
            <a:schemeClr val="accent2"/>
          </a:solidFill>
        </p:spPr>
        <p:txBody>
          <a:bodyPr>
            <a:normAutofit/>
          </a:bodyPr>
          <a:lstStyle/>
          <a:p>
            <a:pPr algn="ctr"/>
            <a:r>
              <a:rPr lang="en-US" sz="3000" b="1" dirty="0">
                <a:solidFill>
                  <a:schemeClr val="bg1"/>
                </a:solidFill>
                <a:hlinkClick r:id="rId3">
                  <a:extLst>
                    <a:ext uri="{A12FA001-AC4F-418D-AE19-62706E023703}">
                      <ahyp:hlinkClr xmlns:ahyp="http://schemas.microsoft.com/office/drawing/2018/hyperlinkcolor" val="tx"/>
                    </a:ext>
                  </a:extLst>
                </a:hlinkClick>
              </a:rPr>
              <a:t>§ 1321.103 Title III and Title VI coordination for emergency and disaster preparedness.</a:t>
            </a:r>
            <a:endParaRPr lang="en-US" sz="3000" b="1" dirty="0">
              <a:solidFill>
                <a:schemeClr val="bg1"/>
              </a:solidFill>
            </a:endParaRPr>
          </a:p>
        </p:txBody>
      </p:sp>
      <p:sp>
        <p:nvSpPr>
          <p:cNvPr id="3" name="Content Placeholder 2">
            <a:extLst>
              <a:ext uri="{FF2B5EF4-FFF2-40B4-BE49-F238E27FC236}">
                <a16:creationId xmlns:a16="http://schemas.microsoft.com/office/drawing/2014/main" id="{0E26F2D9-EDDF-BFBA-A742-4FDF6F60DEF0}"/>
              </a:ext>
            </a:extLst>
          </p:cNvPr>
          <p:cNvSpPr>
            <a:spLocks noGrp="1"/>
          </p:cNvSpPr>
          <p:nvPr>
            <p:ph type="body" sz="quarter" idx="10"/>
          </p:nvPr>
        </p:nvSpPr>
        <p:spPr/>
        <p:txBody>
          <a:bodyPr>
            <a:normAutofit/>
          </a:bodyPr>
          <a:lstStyle/>
          <a:p>
            <a:pPr>
              <a:lnSpc>
                <a:spcPct val="100000"/>
              </a:lnSpc>
            </a:pPr>
            <a:r>
              <a:rPr lang="en-US" sz="2400" dirty="0"/>
              <a:t> SUAs, AAAs, and Title VI programs should coordinate in emergency/ disaster preparedness planning, response, and recovery. </a:t>
            </a:r>
          </a:p>
          <a:p>
            <a:pPr>
              <a:lnSpc>
                <a:spcPct val="100000"/>
              </a:lnSpc>
            </a:pPr>
            <a:r>
              <a:rPr lang="en-US" sz="2400" dirty="0"/>
              <a:t> SUAs and AAAs that have Title VI programs in operation within their jurisdictions must have policies and procedures for how they will communicate and coordinate with Title VI programs regarding emergency and disaster preparedness planning, response, and recovery.</a:t>
            </a:r>
          </a:p>
        </p:txBody>
      </p:sp>
    </p:spTree>
    <p:extLst>
      <p:ext uri="{BB962C8B-B14F-4D97-AF65-F5344CB8AC3E}">
        <p14:creationId xmlns:p14="http://schemas.microsoft.com/office/powerpoint/2010/main" val="2775064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66710E-3442-8C5C-45AF-47970E376917}"/>
              </a:ext>
            </a:extLst>
          </p:cNvPr>
          <p:cNvSpPr txBox="1">
            <a:spLocks/>
          </p:cNvSpPr>
          <p:nvPr/>
        </p:nvSpPr>
        <p:spPr>
          <a:xfrm>
            <a:off x="-66675" y="-70581"/>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dirty="0">
                <a:solidFill>
                  <a:schemeClr val="tx1">
                    <a:alpha val="80000"/>
                  </a:schemeClr>
                </a:solidFill>
              </a:rPr>
              <a:t>37</a:t>
            </a: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dirty="0"/>
              <a:t>Summary and Resources</a:t>
            </a:r>
          </a:p>
        </p:txBody>
      </p:sp>
    </p:spTree>
    <p:extLst>
      <p:ext uri="{BB962C8B-B14F-4D97-AF65-F5344CB8AC3E}">
        <p14:creationId xmlns:p14="http://schemas.microsoft.com/office/powerpoint/2010/main" val="3468349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DCF79E-61AD-C9AB-7750-553629E29E75}"/>
              </a:ext>
            </a:extLst>
          </p:cNvPr>
          <p:cNvSpPr txBox="1">
            <a:spLocks/>
          </p:cNvSpPr>
          <p:nvPr/>
        </p:nvSpPr>
        <p:spPr>
          <a:xfrm>
            <a:off x="-66675" y="-70581"/>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dirty="0">
                <a:solidFill>
                  <a:schemeClr val="tx1">
                    <a:alpha val="80000"/>
                  </a:schemeClr>
                </a:solidFill>
              </a:rPr>
              <a:t>38</a:t>
            </a:r>
          </a:p>
        </p:txBody>
      </p:sp>
      <p:sp>
        <p:nvSpPr>
          <p:cNvPr id="2" name="Title 1">
            <a:extLst>
              <a:ext uri="{FF2B5EF4-FFF2-40B4-BE49-F238E27FC236}">
                <a16:creationId xmlns:a16="http://schemas.microsoft.com/office/drawing/2014/main" id="{D74BEBD1-9148-FB7B-2BB4-567499EA6A92}"/>
              </a:ext>
            </a:extLst>
          </p:cNvPr>
          <p:cNvSpPr>
            <a:spLocks noGrp="1"/>
          </p:cNvSpPr>
          <p:nvPr>
            <p:ph type="title"/>
          </p:nvPr>
        </p:nvSpPr>
        <p:spPr>
          <a:xfrm>
            <a:off x="857139" y="624003"/>
            <a:ext cx="10515600" cy="791702"/>
          </a:xfrm>
          <a:solidFill>
            <a:schemeClr val="accent2"/>
          </a:solidFill>
        </p:spPr>
        <p:txBody>
          <a:bodyPr>
            <a:normAutofit/>
          </a:bodyPr>
          <a:lstStyle/>
          <a:p>
            <a:pPr algn="ctr"/>
            <a:r>
              <a:rPr lang="en-US" sz="4400" b="1" dirty="0">
                <a:solidFill>
                  <a:schemeClr val="bg1"/>
                </a:solidFill>
              </a:rPr>
              <a:t>The Older Americans Act</a:t>
            </a:r>
          </a:p>
        </p:txBody>
      </p:sp>
      <p:sp>
        <p:nvSpPr>
          <p:cNvPr id="3" name="Text Placeholder 2">
            <a:extLst>
              <a:ext uri="{FF2B5EF4-FFF2-40B4-BE49-F238E27FC236}">
                <a16:creationId xmlns:a16="http://schemas.microsoft.com/office/drawing/2014/main" id="{FA8D6321-1119-99F2-F832-4891826D9FC7}"/>
              </a:ext>
            </a:extLst>
          </p:cNvPr>
          <p:cNvSpPr>
            <a:spLocks noGrp="1"/>
          </p:cNvSpPr>
          <p:nvPr>
            <p:ph type="body" sz="quarter" idx="10"/>
          </p:nvPr>
        </p:nvSpPr>
        <p:spPr>
          <a:xfrm>
            <a:off x="857139" y="1665172"/>
            <a:ext cx="10472739" cy="4568825"/>
          </a:xfrm>
        </p:spPr>
        <p:txBody>
          <a:bodyPr>
            <a:normAutofit/>
          </a:bodyPr>
          <a:lstStyle/>
          <a:p>
            <a:r>
              <a:rPr lang="en-US" sz="2200" dirty="0"/>
              <a:t> Title III – Grants for State &amp; Community Programs on Aging</a:t>
            </a:r>
          </a:p>
          <a:p>
            <a:pPr lvl="1"/>
            <a:r>
              <a:rPr lang="en-US" sz="2000" b="1" dirty="0"/>
              <a:t>Part B – Supportive Services and Senior Centers</a:t>
            </a:r>
          </a:p>
          <a:p>
            <a:pPr lvl="1"/>
            <a:r>
              <a:rPr lang="en-US" sz="2000" b="1" dirty="0"/>
              <a:t>Part C – Nutrition Service</a:t>
            </a:r>
          </a:p>
          <a:p>
            <a:pPr lvl="2"/>
            <a:r>
              <a:rPr lang="en-US" sz="2000" b="1" dirty="0"/>
              <a:t>Subpart 1 (C-1) – Congregate Nutrition Services</a:t>
            </a:r>
          </a:p>
          <a:p>
            <a:pPr lvl="2"/>
            <a:r>
              <a:rPr lang="en-US" sz="2000" b="1" dirty="0"/>
              <a:t>Subpart 2 (C-2) – Home Delivered Nutrition Services </a:t>
            </a:r>
          </a:p>
          <a:p>
            <a:pPr lvl="1"/>
            <a:r>
              <a:rPr lang="en-US" sz="2000" b="1" dirty="0"/>
              <a:t>Part D – Evidence-Based Disease Prevention and Health Promotion Services</a:t>
            </a:r>
          </a:p>
          <a:p>
            <a:pPr lvl="1"/>
            <a:r>
              <a:rPr lang="en-US" sz="2000" b="1" dirty="0"/>
              <a:t>Part E – National Family Caregiver Support Program</a:t>
            </a:r>
          </a:p>
          <a:p>
            <a:r>
              <a:rPr lang="en-US" sz="2200" dirty="0"/>
              <a:t> Title VI – Grants for Native Americans</a:t>
            </a:r>
          </a:p>
          <a:p>
            <a:pPr lvl="1"/>
            <a:r>
              <a:rPr lang="en-US" sz="2000" b="1" dirty="0"/>
              <a:t>Part A – Indian Program</a:t>
            </a:r>
          </a:p>
          <a:p>
            <a:pPr lvl="1"/>
            <a:r>
              <a:rPr lang="en-US" sz="2000" b="1" dirty="0"/>
              <a:t>Part B – Native Hawaiian Program</a:t>
            </a:r>
          </a:p>
          <a:p>
            <a:pPr lvl="1"/>
            <a:r>
              <a:rPr lang="en-US" sz="2000" b="1" dirty="0"/>
              <a:t>Part C – Native American Caregiver Support Program</a:t>
            </a:r>
          </a:p>
        </p:txBody>
      </p:sp>
    </p:spTree>
    <p:extLst>
      <p:ext uri="{BB962C8B-B14F-4D97-AF65-F5344CB8AC3E}">
        <p14:creationId xmlns:p14="http://schemas.microsoft.com/office/powerpoint/2010/main" val="2668681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ECF5B92-D404-F647-8806-65938D5C6AE0}"/>
              </a:ext>
            </a:extLst>
          </p:cNvPr>
          <p:cNvSpPr txBox="1">
            <a:spLocks/>
          </p:cNvSpPr>
          <p:nvPr/>
        </p:nvSpPr>
        <p:spPr>
          <a:xfrm>
            <a:off x="-66675" y="-70581"/>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dirty="0">
                <a:solidFill>
                  <a:schemeClr val="tx1">
                    <a:alpha val="80000"/>
                  </a:schemeClr>
                </a:solidFill>
              </a:rPr>
              <a:t>39</a:t>
            </a:r>
          </a:p>
        </p:txBody>
      </p:sp>
      <p:sp>
        <p:nvSpPr>
          <p:cNvPr id="192" name="Google Shape;192;p25"/>
          <p:cNvSpPr txBox="1">
            <a:spLocks noGrp="1"/>
          </p:cNvSpPr>
          <p:nvPr>
            <p:ph type="title"/>
          </p:nvPr>
        </p:nvSpPr>
        <p:spPr>
          <a:xfrm>
            <a:off x="1483567" y="294544"/>
            <a:ext cx="9144000" cy="791702"/>
          </a:xfrm>
          <a:prstGeom prst="rect">
            <a:avLst/>
          </a:prstGeom>
          <a:solidFill>
            <a:schemeClr val="accent2"/>
          </a:solidFill>
          <a:ln>
            <a:noFill/>
          </a:ln>
        </p:spPr>
        <p:txBody>
          <a:bodyPr spcFirstLastPara="1" wrap="square" lIns="91425" tIns="45700" rIns="91425" bIns="45700" anchor="ctr" anchorCtr="0">
            <a:noAutofit/>
          </a:bodyPr>
          <a:lstStyle/>
          <a:p>
            <a:pPr algn="ctr"/>
            <a:r>
              <a:rPr lang="en-US" sz="4000" b="1" dirty="0">
                <a:solidFill>
                  <a:schemeClr val="bg1"/>
                </a:solidFill>
              </a:rPr>
              <a:t>Service Alignment in the OAA</a:t>
            </a:r>
            <a:endParaRPr sz="40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17499322"/>
              </p:ext>
            </p:extLst>
          </p:nvPr>
        </p:nvGraphicFramePr>
        <p:xfrm>
          <a:off x="1483567" y="1224103"/>
          <a:ext cx="9144000" cy="5339353"/>
        </p:xfrm>
        <a:graphic>
          <a:graphicData uri="http://schemas.openxmlformats.org/drawingml/2006/table">
            <a:tbl>
              <a:tblPr firstRow="1" bandRow="1"/>
              <a:tblGrid>
                <a:gridCol w="6316133">
                  <a:extLst>
                    <a:ext uri="{9D8B030D-6E8A-4147-A177-3AD203B41FA5}">
                      <a16:colId xmlns:a16="http://schemas.microsoft.com/office/drawing/2014/main" val="2971771825"/>
                    </a:ext>
                  </a:extLst>
                </a:gridCol>
                <a:gridCol w="1490134">
                  <a:extLst>
                    <a:ext uri="{9D8B030D-6E8A-4147-A177-3AD203B41FA5}">
                      <a16:colId xmlns:a16="http://schemas.microsoft.com/office/drawing/2014/main" val="890128770"/>
                    </a:ext>
                  </a:extLst>
                </a:gridCol>
                <a:gridCol w="1337733">
                  <a:extLst>
                    <a:ext uri="{9D8B030D-6E8A-4147-A177-3AD203B41FA5}">
                      <a16:colId xmlns:a16="http://schemas.microsoft.com/office/drawing/2014/main" val="4184588012"/>
                    </a:ext>
                  </a:extLst>
                </a:gridCol>
              </a:tblGrid>
              <a:tr h="436717">
                <a:tc>
                  <a:txBody>
                    <a:bodyPr/>
                    <a:lstStyle/>
                    <a:p>
                      <a:r>
                        <a:rPr lang="en-US" sz="2000" dirty="0">
                          <a:solidFill>
                            <a:schemeClr val="bg1"/>
                          </a:solidFill>
                        </a:rPr>
                        <a:t>Service</a:t>
                      </a:r>
                    </a:p>
                  </a:txBody>
                  <a:tcPr>
                    <a:solidFill>
                      <a:schemeClr val="accent1"/>
                    </a:solidFill>
                  </a:tcPr>
                </a:tc>
                <a:tc>
                  <a:txBody>
                    <a:bodyPr/>
                    <a:lstStyle/>
                    <a:p>
                      <a:r>
                        <a:rPr lang="en-US" sz="2000" dirty="0">
                          <a:solidFill>
                            <a:schemeClr val="bg1"/>
                          </a:solidFill>
                        </a:rPr>
                        <a:t>Title VI</a:t>
                      </a:r>
                    </a:p>
                  </a:txBody>
                  <a:tcPr>
                    <a:solidFill>
                      <a:schemeClr val="accent1"/>
                    </a:solidFill>
                  </a:tcPr>
                </a:tc>
                <a:tc>
                  <a:txBody>
                    <a:bodyPr/>
                    <a:lstStyle/>
                    <a:p>
                      <a:r>
                        <a:rPr lang="en-US" sz="2000" dirty="0">
                          <a:solidFill>
                            <a:schemeClr val="bg1"/>
                          </a:solidFill>
                        </a:rPr>
                        <a:t>Title III</a:t>
                      </a:r>
                    </a:p>
                  </a:txBody>
                  <a:tcPr>
                    <a:solidFill>
                      <a:schemeClr val="accent1"/>
                    </a:solidFill>
                  </a:tcPr>
                </a:tc>
                <a:extLst>
                  <a:ext uri="{0D108BD9-81ED-4DB2-BD59-A6C34878D82A}">
                    <a16:rowId xmlns:a16="http://schemas.microsoft.com/office/drawing/2014/main" val="1054748467"/>
                  </a:ext>
                </a:extLst>
              </a:tr>
              <a:tr h="436717">
                <a:tc>
                  <a:txBody>
                    <a:bodyPr/>
                    <a:lstStyle/>
                    <a:p>
                      <a:r>
                        <a:rPr lang="en-US" sz="2000" dirty="0"/>
                        <a:t>Transportation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A/B</a:t>
                      </a:r>
                    </a:p>
                  </a:txBody>
                  <a:tcPr>
                    <a:solidFill>
                      <a:schemeClr val="bg1"/>
                    </a:solidFill>
                  </a:tcPr>
                </a:tc>
                <a:tc>
                  <a:txBody>
                    <a:bodyPr/>
                    <a:lstStyle/>
                    <a:p>
                      <a:r>
                        <a:rPr lang="en-US" sz="2000" dirty="0">
                          <a:solidFill>
                            <a:schemeClr val="accent1">
                              <a:lumMod val="50000"/>
                            </a:schemeClr>
                          </a:solidFill>
                        </a:rPr>
                        <a:t>Part B</a:t>
                      </a:r>
                    </a:p>
                  </a:txBody>
                  <a:tcPr>
                    <a:solidFill>
                      <a:schemeClr val="bg1"/>
                    </a:solidFill>
                  </a:tcPr>
                </a:tc>
                <a:extLst>
                  <a:ext uri="{0D108BD9-81ED-4DB2-BD59-A6C34878D82A}">
                    <a16:rowId xmlns:a16="http://schemas.microsoft.com/office/drawing/2014/main" val="3168766152"/>
                  </a:ext>
                </a:extLst>
              </a:tr>
              <a:tr h="436717">
                <a:tc>
                  <a:txBody>
                    <a:bodyPr/>
                    <a:lstStyle/>
                    <a:p>
                      <a:r>
                        <a:rPr lang="en-US" sz="2000"/>
                        <a:t>Information</a:t>
                      </a:r>
                      <a:r>
                        <a:rPr lang="en-US" sz="2000" baseline="0"/>
                        <a:t> &amp; Assistance / Outreach</a:t>
                      </a:r>
                      <a:endParaRPr lang="en-US" sz="20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A/B</a:t>
                      </a:r>
                    </a:p>
                  </a:txBody>
                  <a:tcPr>
                    <a:solidFill>
                      <a:schemeClr val="bg1"/>
                    </a:solidFill>
                  </a:tcPr>
                </a:tc>
                <a:tc>
                  <a:txBody>
                    <a:bodyPr/>
                    <a:lstStyle/>
                    <a:p>
                      <a:r>
                        <a:rPr lang="en-US" sz="2000">
                          <a:solidFill>
                            <a:schemeClr val="accent1">
                              <a:lumMod val="50000"/>
                            </a:schemeClr>
                          </a:solidFill>
                        </a:rPr>
                        <a:t>Part B</a:t>
                      </a:r>
                    </a:p>
                  </a:txBody>
                  <a:tcPr>
                    <a:solidFill>
                      <a:schemeClr val="bg1"/>
                    </a:solidFill>
                  </a:tcPr>
                </a:tc>
                <a:extLst>
                  <a:ext uri="{0D108BD9-81ED-4DB2-BD59-A6C34878D82A}">
                    <a16:rowId xmlns:a16="http://schemas.microsoft.com/office/drawing/2014/main" val="707619164"/>
                  </a:ext>
                </a:extLst>
              </a:tr>
              <a:tr h="436717">
                <a:tc>
                  <a:txBody>
                    <a:bodyPr/>
                    <a:lstStyle/>
                    <a:p>
                      <a:r>
                        <a:rPr lang="en-US" sz="2000" dirty="0"/>
                        <a:t>Care Coordination / Case Management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A/B</a:t>
                      </a:r>
                    </a:p>
                  </a:txBody>
                  <a:tcPr>
                    <a:solidFill>
                      <a:schemeClr val="bg1"/>
                    </a:solidFill>
                  </a:tcPr>
                </a:tc>
                <a:tc>
                  <a:txBody>
                    <a:bodyPr/>
                    <a:lstStyle/>
                    <a:p>
                      <a:r>
                        <a:rPr lang="en-US" sz="2000" dirty="0">
                          <a:solidFill>
                            <a:schemeClr val="accent1">
                              <a:lumMod val="50000"/>
                            </a:schemeClr>
                          </a:solidFill>
                        </a:rPr>
                        <a:t>Part B</a:t>
                      </a:r>
                    </a:p>
                  </a:txBody>
                  <a:tcPr>
                    <a:solidFill>
                      <a:schemeClr val="bg1"/>
                    </a:solidFill>
                  </a:tcPr>
                </a:tc>
                <a:extLst>
                  <a:ext uri="{0D108BD9-81ED-4DB2-BD59-A6C34878D82A}">
                    <a16:rowId xmlns:a16="http://schemas.microsoft.com/office/drawing/2014/main" val="9588167"/>
                  </a:ext>
                </a:extLst>
              </a:tr>
              <a:tr h="436717">
                <a:tc>
                  <a:txBody>
                    <a:bodyPr/>
                    <a:lstStyle/>
                    <a:p>
                      <a:r>
                        <a:rPr lang="en-US" sz="2000"/>
                        <a:t>Chore / Homemaker / Personal Care Assistance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A/B</a:t>
                      </a:r>
                    </a:p>
                  </a:txBody>
                  <a:tcPr>
                    <a:solidFill>
                      <a:schemeClr val="bg1"/>
                    </a:solidFill>
                  </a:tcPr>
                </a:tc>
                <a:tc>
                  <a:txBody>
                    <a:bodyPr/>
                    <a:lstStyle/>
                    <a:p>
                      <a:r>
                        <a:rPr lang="en-US" sz="2000" dirty="0">
                          <a:solidFill>
                            <a:schemeClr val="accent1">
                              <a:lumMod val="50000"/>
                            </a:schemeClr>
                          </a:solidFill>
                        </a:rPr>
                        <a:t>Part</a:t>
                      </a:r>
                      <a:r>
                        <a:rPr lang="en-US" sz="2000" baseline="0" dirty="0">
                          <a:solidFill>
                            <a:schemeClr val="accent1">
                              <a:lumMod val="50000"/>
                            </a:schemeClr>
                          </a:solidFill>
                        </a:rPr>
                        <a:t> B</a:t>
                      </a:r>
                      <a:endParaRPr lang="en-US" sz="2000" dirty="0">
                        <a:solidFill>
                          <a:schemeClr val="accent1">
                            <a:lumMod val="50000"/>
                          </a:schemeClr>
                        </a:solidFill>
                      </a:endParaRPr>
                    </a:p>
                  </a:txBody>
                  <a:tcPr>
                    <a:solidFill>
                      <a:schemeClr val="bg1"/>
                    </a:solidFill>
                  </a:tcPr>
                </a:tc>
                <a:extLst>
                  <a:ext uri="{0D108BD9-81ED-4DB2-BD59-A6C34878D82A}">
                    <a16:rowId xmlns:a16="http://schemas.microsoft.com/office/drawing/2014/main" val="2480101571"/>
                  </a:ext>
                </a:extLst>
              </a:tr>
              <a:tr h="436717">
                <a:tc>
                  <a:txBody>
                    <a:bodyPr/>
                    <a:lstStyle/>
                    <a:p>
                      <a:r>
                        <a:rPr lang="en-US" sz="2000" dirty="0"/>
                        <a:t>Legal Assistance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A/B</a:t>
                      </a:r>
                    </a:p>
                  </a:txBody>
                  <a:tcPr>
                    <a:solidFill>
                      <a:schemeClr val="bg1"/>
                    </a:solidFill>
                  </a:tcPr>
                </a:tc>
                <a:tc>
                  <a:txBody>
                    <a:bodyPr/>
                    <a:lstStyle/>
                    <a:p>
                      <a:r>
                        <a:rPr lang="en-US" sz="2000" dirty="0">
                          <a:solidFill>
                            <a:schemeClr val="accent1">
                              <a:lumMod val="50000"/>
                            </a:schemeClr>
                          </a:solidFill>
                        </a:rPr>
                        <a:t>Part B</a:t>
                      </a:r>
                    </a:p>
                  </a:txBody>
                  <a:tcPr>
                    <a:solidFill>
                      <a:schemeClr val="bg1"/>
                    </a:solidFill>
                  </a:tcPr>
                </a:tc>
                <a:extLst>
                  <a:ext uri="{0D108BD9-81ED-4DB2-BD59-A6C34878D82A}">
                    <a16:rowId xmlns:a16="http://schemas.microsoft.com/office/drawing/2014/main" val="1816588821"/>
                  </a:ext>
                </a:extLst>
              </a:tr>
              <a:tr h="436717">
                <a:tc>
                  <a:txBody>
                    <a:bodyPr/>
                    <a:lstStyle/>
                    <a:p>
                      <a:r>
                        <a:rPr lang="en-US" sz="2000"/>
                        <a:t>Congregate</a:t>
                      </a:r>
                      <a:r>
                        <a:rPr lang="en-US" sz="2000" baseline="0"/>
                        <a:t> Meals</a:t>
                      </a:r>
                      <a:endParaRPr lang="en-US" sz="2000"/>
                    </a:p>
                  </a:txBody>
                  <a:tcPr>
                    <a:solidFill>
                      <a:schemeClr val="bg1"/>
                    </a:solidFill>
                  </a:tcPr>
                </a:tc>
                <a:tc>
                  <a:txBody>
                    <a:bodyPr/>
                    <a:lstStyle/>
                    <a:p>
                      <a:r>
                        <a:rPr lang="en-US" sz="2000" dirty="0">
                          <a:solidFill>
                            <a:schemeClr val="accent2">
                              <a:lumMod val="50000"/>
                            </a:schemeClr>
                          </a:solidFill>
                        </a:rPr>
                        <a:t>Part A/B</a:t>
                      </a:r>
                    </a:p>
                  </a:txBody>
                  <a:tcPr>
                    <a:solidFill>
                      <a:schemeClr val="bg1"/>
                    </a:solidFill>
                  </a:tcPr>
                </a:tc>
                <a:tc>
                  <a:txBody>
                    <a:bodyPr/>
                    <a:lstStyle/>
                    <a:p>
                      <a:r>
                        <a:rPr lang="en-US" sz="2000" dirty="0">
                          <a:solidFill>
                            <a:schemeClr val="accent1">
                              <a:lumMod val="50000"/>
                            </a:schemeClr>
                          </a:solidFill>
                        </a:rPr>
                        <a:t>Part C-1</a:t>
                      </a:r>
                    </a:p>
                  </a:txBody>
                  <a:tcPr>
                    <a:solidFill>
                      <a:schemeClr val="bg1"/>
                    </a:solidFill>
                  </a:tcPr>
                </a:tc>
                <a:extLst>
                  <a:ext uri="{0D108BD9-81ED-4DB2-BD59-A6C34878D82A}">
                    <a16:rowId xmlns:a16="http://schemas.microsoft.com/office/drawing/2014/main" val="846385833"/>
                  </a:ext>
                </a:extLst>
              </a:tr>
              <a:tr h="436717">
                <a:tc>
                  <a:txBody>
                    <a:bodyPr/>
                    <a:lstStyle/>
                    <a:p>
                      <a:r>
                        <a:rPr lang="en-US" sz="2000"/>
                        <a:t>Home Delivered Meals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A/B</a:t>
                      </a:r>
                    </a:p>
                  </a:txBody>
                  <a:tcPr>
                    <a:solidFill>
                      <a:schemeClr val="bg1"/>
                    </a:solidFill>
                  </a:tcPr>
                </a:tc>
                <a:tc>
                  <a:txBody>
                    <a:bodyPr/>
                    <a:lstStyle/>
                    <a:p>
                      <a:r>
                        <a:rPr lang="en-US" sz="2000" dirty="0">
                          <a:solidFill>
                            <a:schemeClr val="accent1">
                              <a:lumMod val="50000"/>
                            </a:schemeClr>
                          </a:solidFill>
                        </a:rPr>
                        <a:t>Part C-2</a:t>
                      </a:r>
                    </a:p>
                  </a:txBody>
                  <a:tcPr>
                    <a:solidFill>
                      <a:schemeClr val="bg1"/>
                    </a:solidFill>
                  </a:tcPr>
                </a:tc>
                <a:extLst>
                  <a:ext uri="{0D108BD9-81ED-4DB2-BD59-A6C34878D82A}">
                    <a16:rowId xmlns:a16="http://schemas.microsoft.com/office/drawing/2014/main" val="3437681263"/>
                  </a:ext>
                </a:extLst>
              </a:tr>
              <a:tr h="436717">
                <a:tc>
                  <a:txBody>
                    <a:bodyPr/>
                    <a:lstStyle/>
                    <a:p>
                      <a:r>
                        <a:rPr lang="en-US" sz="2000"/>
                        <a:t>Evidence-based Disease Prevention/Health Promotion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A/B</a:t>
                      </a:r>
                    </a:p>
                  </a:txBody>
                  <a:tcPr>
                    <a:solidFill>
                      <a:schemeClr val="bg1"/>
                    </a:solidFill>
                  </a:tcPr>
                </a:tc>
                <a:tc>
                  <a:txBody>
                    <a:bodyPr/>
                    <a:lstStyle/>
                    <a:p>
                      <a:r>
                        <a:rPr lang="en-US" sz="2000" dirty="0">
                          <a:solidFill>
                            <a:schemeClr val="accent1">
                              <a:lumMod val="50000"/>
                            </a:schemeClr>
                          </a:solidFill>
                        </a:rPr>
                        <a:t>Part D</a:t>
                      </a:r>
                    </a:p>
                  </a:txBody>
                  <a:tcPr>
                    <a:solidFill>
                      <a:schemeClr val="bg1"/>
                    </a:solidFill>
                  </a:tcPr>
                </a:tc>
                <a:extLst>
                  <a:ext uri="{0D108BD9-81ED-4DB2-BD59-A6C34878D82A}">
                    <a16:rowId xmlns:a16="http://schemas.microsoft.com/office/drawing/2014/main" val="2302236436"/>
                  </a:ext>
                </a:extLst>
              </a:tr>
              <a:tr h="704450">
                <a:tc>
                  <a:txBody>
                    <a:bodyPr/>
                    <a:lstStyle/>
                    <a:p>
                      <a:r>
                        <a:rPr lang="en-US" sz="2000"/>
                        <a:t>Caregiver</a:t>
                      </a:r>
                      <a:r>
                        <a:rPr lang="en-US" sz="2000" baseline="0"/>
                        <a:t> Support (Caregivers of Elders or people with dementia of any age)</a:t>
                      </a:r>
                      <a:endParaRPr lang="en-US" sz="200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C</a:t>
                      </a:r>
                    </a:p>
                  </a:txBody>
                  <a:tcPr>
                    <a:solidFill>
                      <a:schemeClr val="bg1">
                        <a:lumMod val="85000"/>
                      </a:schemeClr>
                    </a:solidFill>
                  </a:tcPr>
                </a:tc>
                <a:tc>
                  <a:txBody>
                    <a:bodyPr/>
                    <a:lstStyle/>
                    <a:p>
                      <a:r>
                        <a:rPr lang="en-US" sz="2000" dirty="0">
                          <a:solidFill>
                            <a:schemeClr val="accent1">
                              <a:lumMod val="50000"/>
                            </a:schemeClr>
                          </a:solidFill>
                        </a:rPr>
                        <a:t>Part E</a:t>
                      </a:r>
                    </a:p>
                  </a:txBody>
                  <a:tcPr>
                    <a:solidFill>
                      <a:schemeClr val="bg1">
                        <a:lumMod val="85000"/>
                      </a:schemeClr>
                    </a:solidFill>
                  </a:tcPr>
                </a:tc>
                <a:extLst>
                  <a:ext uri="{0D108BD9-81ED-4DB2-BD59-A6C34878D82A}">
                    <a16:rowId xmlns:a16="http://schemas.microsoft.com/office/drawing/2014/main" val="3887798364"/>
                  </a:ext>
                </a:extLst>
              </a:tr>
              <a:tr h="704450">
                <a:tc>
                  <a:txBody>
                    <a:bodyPr/>
                    <a:lstStyle/>
                    <a:p>
                      <a:r>
                        <a:rPr lang="en-US" sz="2000"/>
                        <a:t>Caregiver Support (Older</a:t>
                      </a:r>
                      <a:r>
                        <a:rPr lang="en-US" sz="2000" baseline="0"/>
                        <a:t> Relative Caregivers caring for children or adults with disabilities)</a:t>
                      </a:r>
                      <a:endParaRPr lang="en-US" sz="200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chemeClr val="accent2">
                              <a:lumMod val="50000"/>
                            </a:schemeClr>
                          </a:solidFill>
                          <a:effectLst/>
                          <a:uLnTx/>
                          <a:uFillTx/>
                          <a:latin typeface="Arial"/>
                          <a:cs typeface="Arial"/>
                          <a:sym typeface="Arial"/>
                        </a:rPr>
                        <a:t>Part C</a:t>
                      </a:r>
                    </a:p>
                  </a:txBody>
                  <a:tcPr>
                    <a:solidFill>
                      <a:schemeClr val="bg1">
                        <a:lumMod val="85000"/>
                      </a:schemeClr>
                    </a:solidFill>
                  </a:tcPr>
                </a:tc>
                <a:tc>
                  <a:txBody>
                    <a:bodyPr/>
                    <a:lstStyle/>
                    <a:p>
                      <a:r>
                        <a:rPr lang="en-US" sz="2000" dirty="0">
                          <a:solidFill>
                            <a:schemeClr val="accent1">
                              <a:lumMod val="50000"/>
                            </a:schemeClr>
                          </a:solidFill>
                        </a:rPr>
                        <a:t>Part E</a:t>
                      </a:r>
                    </a:p>
                  </a:txBody>
                  <a:tcPr>
                    <a:solidFill>
                      <a:schemeClr val="bg1">
                        <a:lumMod val="85000"/>
                      </a:schemeClr>
                    </a:solidFill>
                  </a:tcPr>
                </a:tc>
                <a:extLst>
                  <a:ext uri="{0D108BD9-81ED-4DB2-BD59-A6C34878D82A}">
                    <a16:rowId xmlns:a16="http://schemas.microsoft.com/office/drawing/2014/main" val="1606781473"/>
                  </a:ext>
                </a:extLst>
              </a:tr>
            </a:tbl>
          </a:graphicData>
        </a:graphic>
      </p:graphicFrame>
    </p:spTree>
    <p:extLst>
      <p:ext uri="{BB962C8B-B14F-4D97-AF65-F5344CB8AC3E}">
        <p14:creationId xmlns:p14="http://schemas.microsoft.com/office/powerpoint/2010/main" val="65670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2F82544-4037-1162-1D25-ED76730533E7}"/>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4</a:t>
            </a:fld>
            <a:endParaRPr lang="en-US">
              <a:solidFill>
                <a:schemeClr val="tx1">
                  <a:alpha val="80000"/>
                </a:schemeClr>
              </a:solidFill>
            </a:endParaRPr>
          </a:p>
        </p:txBody>
      </p:sp>
      <p:sp>
        <p:nvSpPr>
          <p:cNvPr id="2" name="Title 1">
            <a:extLst>
              <a:ext uri="{FF2B5EF4-FFF2-40B4-BE49-F238E27FC236}">
                <a16:creationId xmlns:a16="http://schemas.microsoft.com/office/drawing/2014/main" id="{25CA6593-E77C-13BA-A904-238F547543B5}"/>
              </a:ext>
            </a:extLst>
          </p:cNvPr>
          <p:cNvSpPr>
            <a:spLocks noGrp="1"/>
          </p:cNvSpPr>
          <p:nvPr>
            <p:ph type="title"/>
          </p:nvPr>
        </p:nvSpPr>
        <p:spPr/>
        <p:txBody>
          <a:bodyPr/>
          <a:lstStyle/>
          <a:p>
            <a:r>
              <a:rPr lang="en-US"/>
              <a:t>Background</a:t>
            </a:r>
          </a:p>
        </p:txBody>
      </p:sp>
    </p:spTree>
    <p:extLst>
      <p:ext uri="{BB962C8B-B14F-4D97-AF65-F5344CB8AC3E}">
        <p14:creationId xmlns:p14="http://schemas.microsoft.com/office/powerpoint/2010/main" val="462000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0" y="0"/>
            <a:ext cx="2844800" cy="365125"/>
          </a:xfrm>
          <a:prstGeom prst="rect">
            <a:avLst/>
          </a:prstGeom>
        </p:spPr>
        <p:txBody>
          <a:bodyPr lIns="91440" tIns="45720" rIns="91440" bIns="45720" anchor="t"/>
          <a:lstStyle/>
          <a:p>
            <a:pPr>
              <a:buClr>
                <a:srgbClr val="000000"/>
              </a:buClr>
            </a:pPr>
            <a:r>
              <a:rPr lang="en-US" kern="0"/>
              <a:t>40</a:t>
            </a:r>
          </a:p>
        </p:txBody>
      </p:sp>
      <p:sp>
        <p:nvSpPr>
          <p:cNvPr id="2" name="Title 1"/>
          <p:cNvSpPr>
            <a:spLocks noGrp="1"/>
          </p:cNvSpPr>
          <p:nvPr>
            <p:ph type="title"/>
          </p:nvPr>
        </p:nvSpPr>
        <p:spPr>
          <a:xfrm>
            <a:off x="835818" y="639554"/>
            <a:ext cx="10515600" cy="791702"/>
          </a:xfrm>
          <a:solidFill>
            <a:schemeClr val="accent2"/>
          </a:solidFill>
        </p:spPr>
        <p:txBody>
          <a:bodyPr>
            <a:normAutofit fontScale="90000"/>
          </a:bodyPr>
          <a:lstStyle/>
          <a:p>
            <a:pPr algn="ctr"/>
            <a:r>
              <a:rPr lang="en-US" sz="4000" b="1">
                <a:solidFill>
                  <a:schemeClr val="bg1"/>
                </a:solidFill>
              </a:rPr>
              <a:t>Examples of Title VI &amp; Title III Coordination</a:t>
            </a:r>
          </a:p>
        </p:txBody>
      </p:sp>
      <p:sp>
        <p:nvSpPr>
          <p:cNvPr id="3" name="Text Placeholder 2"/>
          <p:cNvSpPr>
            <a:spLocks noGrp="1"/>
          </p:cNvSpPr>
          <p:nvPr>
            <p:ph type="body" sz="quarter" idx="10"/>
          </p:nvPr>
        </p:nvSpPr>
        <p:spPr>
          <a:xfrm>
            <a:off x="857249" y="1520457"/>
            <a:ext cx="10472739" cy="5035326"/>
          </a:xfrm>
        </p:spPr>
        <p:txBody>
          <a:bodyPr>
            <a:normAutofit fontScale="92500" lnSpcReduction="20000"/>
          </a:bodyPr>
          <a:lstStyle/>
          <a:p>
            <a:pPr marL="539750" indent="-514350">
              <a:lnSpc>
                <a:spcPct val="110000"/>
              </a:lnSpc>
              <a:buFont typeface="+mj-lt"/>
              <a:buAutoNum type="arabicPeriod"/>
            </a:pPr>
            <a:r>
              <a:rPr lang="en-US" sz="2400" dirty="0"/>
              <a:t>Make referrals to Title III programs</a:t>
            </a:r>
          </a:p>
          <a:p>
            <a:pPr marL="539750" indent="-514350">
              <a:lnSpc>
                <a:spcPct val="110000"/>
              </a:lnSpc>
              <a:buFont typeface="+mj-lt"/>
              <a:buAutoNum type="arabicPeriod"/>
            </a:pPr>
            <a:r>
              <a:rPr lang="en-US" sz="2400" dirty="0"/>
              <a:t>Participate on state / AAA advisory council or board</a:t>
            </a:r>
          </a:p>
          <a:p>
            <a:pPr marL="539750" indent="-514350">
              <a:lnSpc>
                <a:spcPct val="110000"/>
              </a:lnSpc>
              <a:buFont typeface="+mj-lt"/>
              <a:buAutoNum type="arabicPeriod"/>
            </a:pPr>
            <a:r>
              <a:rPr lang="en-US" sz="2400" dirty="0"/>
              <a:t>Ask state / AAA to do presentations to elders at Title VI site</a:t>
            </a:r>
          </a:p>
          <a:p>
            <a:pPr marL="539750" indent="-514350">
              <a:lnSpc>
                <a:spcPct val="110000"/>
              </a:lnSpc>
              <a:buFont typeface="+mj-lt"/>
              <a:buAutoNum type="arabicPeriod"/>
            </a:pPr>
            <a:r>
              <a:rPr lang="en-US" sz="2400" dirty="0"/>
              <a:t>Tell elders about presentations/events by the state / AAA</a:t>
            </a:r>
          </a:p>
          <a:p>
            <a:pPr marL="539750" indent="-514350">
              <a:lnSpc>
                <a:spcPct val="110000"/>
              </a:lnSpc>
              <a:buFont typeface="+mj-lt"/>
              <a:buAutoNum type="arabicPeriod"/>
            </a:pPr>
            <a:r>
              <a:rPr lang="en-US" sz="2400" dirty="0"/>
              <a:t>Send Title VI newsletter/emails to state / AAA</a:t>
            </a:r>
          </a:p>
          <a:p>
            <a:pPr marL="539750" indent="-514350">
              <a:lnSpc>
                <a:spcPct val="110000"/>
              </a:lnSpc>
              <a:buFont typeface="+mj-lt"/>
              <a:buAutoNum type="arabicPeriod"/>
            </a:pPr>
            <a:r>
              <a:rPr lang="en-US" sz="2400" dirty="0"/>
              <a:t>Ask to be on distribution list to get state / AAA newsletter/emails</a:t>
            </a:r>
          </a:p>
          <a:p>
            <a:pPr marL="539750" indent="-514350">
              <a:lnSpc>
                <a:spcPct val="110000"/>
              </a:lnSpc>
              <a:buFont typeface="+mj-lt"/>
              <a:buAutoNum type="arabicPeriod"/>
            </a:pPr>
            <a:r>
              <a:rPr lang="en-US" sz="2400" dirty="0"/>
              <a:t>Give input on state and area plans on aging </a:t>
            </a:r>
          </a:p>
          <a:p>
            <a:pPr marL="539750" indent="-514350">
              <a:lnSpc>
                <a:spcPct val="110000"/>
              </a:lnSpc>
              <a:buFont typeface="+mj-lt"/>
              <a:buAutoNum type="arabicPeriod"/>
            </a:pPr>
            <a:r>
              <a:rPr lang="en-US" sz="2400" dirty="0"/>
              <a:t>Serve on other workgroups/committees of state / AAA</a:t>
            </a:r>
          </a:p>
          <a:p>
            <a:pPr marL="539750" indent="-514350">
              <a:lnSpc>
                <a:spcPct val="110000"/>
              </a:lnSpc>
              <a:buFont typeface="+mj-lt"/>
              <a:buAutoNum type="arabicPeriod"/>
            </a:pPr>
            <a:r>
              <a:rPr lang="en-US" sz="2400" dirty="0"/>
              <a:t>Consider collaborating with state / AAA on grant proposals (for example be a host site for falls prevention class)</a:t>
            </a:r>
          </a:p>
          <a:p>
            <a:pPr marL="539750" indent="-514350">
              <a:lnSpc>
                <a:spcPct val="110000"/>
              </a:lnSpc>
              <a:buFont typeface="+mj-lt"/>
              <a:buAutoNum type="arabicPeriod"/>
            </a:pPr>
            <a:r>
              <a:rPr lang="en-US" sz="2400" dirty="0"/>
              <a:t>Apply for Title III and other funding from state / AAA</a:t>
            </a:r>
          </a:p>
          <a:p>
            <a:pPr marL="25400" indent="0">
              <a:buNone/>
            </a:pPr>
            <a:endParaRPr lang="en-US" dirty="0"/>
          </a:p>
        </p:txBody>
      </p:sp>
    </p:spTree>
    <p:extLst>
      <p:ext uri="{BB962C8B-B14F-4D97-AF65-F5344CB8AC3E}">
        <p14:creationId xmlns:p14="http://schemas.microsoft.com/office/powerpoint/2010/main" val="4224951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0" y="0"/>
            <a:ext cx="627321" cy="446567"/>
          </a:xfrm>
          <a:prstGeom prst="rect">
            <a:avLst/>
          </a:prstGeom>
        </p:spPr>
        <p:txBody>
          <a:bodyPr lIns="91440" tIns="45720" rIns="91440" bIns="45720" anchor="t"/>
          <a:lstStyle/>
          <a:p>
            <a:pPr>
              <a:buClr>
                <a:srgbClr val="000000"/>
              </a:buClr>
            </a:pPr>
            <a:r>
              <a:rPr lang="en-US"/>
              <a:t>41</a:t>
            </a:r>
            <a:endParaRPr lang="en-US" kern="0"/>
          </a:p>
        </p:txBody>
      </p:sp>
      <p:sp>
        <p:nvSpPr>
          <p:cNvPr id="2" name="Title 1"/>
          <p:cNvSpPr>
            <a:spLocks noGrp="1"/>
          </p:cNvSpPr>
          <p:nvPr>
            <p:ph type="title"/>
          </p:nvPr>
        </p:nvSpPr>
        <p:spPr>
          <a:xfrm>
            <a:off x="814388" y="335803"/>
            <a:ext cx="10515600" cy="1066131"/>
          </a:xfrm>
          <a:solidFill>
            <a:schemeClr val="accent2"/>
          </a:solidFill>
        </p:spPr>
        <p:txBody>
          <a:bodyPr>
            <a:normAutofit fontScale="90000"/>
          </a:bodyPr>
          <a:lstStyle/>
          <a:p>
            <a:pPr algn="ctr"/>
            <a:r>
              <a:rPr lang="en-US" sz="4000" b="1">
                <a:solidFill>
                  <a:schemeClr val="bg1"/>
                </a:solidFill>
              </a:rPr>
              <a:t>Example: Title III &amp; VI Aging Programs Roundtable Discussions</a:t>
            </a:r>
          </a:p>
        </p:txBody>
      </p:sp>
      <p:sp>
        <p:nvSpPr>
          <p:cNvPr id="3" name="Text Placeholder 2"/>
          <p:cNvSpPr>
            <a:spLocks noGrp="1"/>
          </p:cNvSpPr>
          <p:nvPr>
            <p:ph type="body" sz="quarter" idx="10"/>
          </p:nvPr>
        </p:nvSpPr>
        <p:spPr>
          <a:xfrm>
            <a:off x="776147" y="1401934"/>
            <a:ext cx="10639706" cy="5153849"/>
          </a:xfrm>
        </p:spPr>
        <p:txBody>
          <a:bodyPr>
            <a:normAutofit/>
          </a:bodyPr>
          <a:lstStyle/>
          <a:p>
            <a:pPr marL="0" indent="0">
              <a:lnSpc>
                <a:spcPct val="110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Who:</a:t>
            </a:r>
          </a:p>
          <a:p>
            <a:pPr lvl="1">
              <a:lnSpc>
                <a:spcPct val="110000"/>
              </a:lnSpc>
              <a:spcBef>
                <a:spcPts val="0"/>
              </a:spcBef>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AAA programs and Virginia SUA, Department for Aging and Rehabilitative Services</a:t>
            </a:r>
          </a:p>
          <a:p>
            <a:pPr lvl="1">
              <a:lnSpc>
                <a:spcPct val="110000"/>
              </a:lnSpc>
              <a:spcBef>
                <a:spcPts val="0"/>
              </a:spcBef>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Virginia tribes (Chickahominy Tribe and Monacan Indian Tribe) </a:t>
            </a:r>
          </a:p>
          <a:p>
            <a:pPr marL="0" indent="0">
              <a:lnSpc>
                <a:spcPct val="110000"/>
              </a:lnSpc>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Discussion included:</a:t>
            </a:r>
          </a:p>
          <a:p>
            <a:pPr lvl="1">
              <a:lnSpc>
                <a:spcPct val="110000"/>
              </a:lnSpc>
              <a:spcBef>
                <a:spcPts val="0"/>
              </a:spcBef>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the tribes want the AAAs to know and where potential collaborations exist between tribal needs and what the </a:t>
            </a:r>
            <a:r>
              <a:rPr lang="en-US" sz="2400" dirty="0">
                <a:latin typeface="Calibri" panose="020F0502020204030204" pitchFamily="34" charset="0"/>
                <a:ea typeface="Calibri" panose="020F0502020204030204" pitchFamily="34" charset="0"/>
                <a:cs typeface="Times New Roman" panose="02020603050405020304" pitchFamily="18" charset="0"/>
              </a:rPr>
              <a:t>Commonwealth of Virginia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AAAs can do; </a:t>
            </a:r>
          </a:p>
          <a:p>
            <a:pPr lvl="1">
              <a:lnSpc>
                <a:spcPct val="110000"/>
              </a:lnSpc>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Concerns between tribes and states; and</a:t>
            </a:r>
          </a:p>
          <a:p>
            <a:pPr lvl="1">
              <a:lnSpc>
                <a:spcPct val="110000"/>
              </a:lnSpc>
              <a:spcBef>
                <a:spcPts val="0"/>
              </a:spcBef>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Opportunities for Capacity Building and Building Relationships with tribes:</a:t>
            </a:r>
          </a:p>
          <a:p>
            <a:pPr lvl="2">
              <a:lnSpc>
                <a:spcPct val="110000"/>
              </a:lnSpc>
              <a:spcBef>
                <a:spcPts val="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AAAs and SUA coordinating on need for staff cultural competency training;</a:t>
            </a:r>
          </a:p>
          <a:p>
            <a:pPr lvl="2">
              <a:lnSpc>
                <a:spcPct val="110000"/>
              </a:lnSpc>
              <a:spcBef>
                <a:spcPts val="0"/>
              </a:spcBef>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Tribes invited </a:t>
            </a:r>
            <a:r>
              <a:rPr lang="en-US" sz="2000" dirty="0">
                <a:latin typeface="Calibri" panose="020F0502020204030204" pitchFamily="34" charset="0"/>
                <a:ea typeface="Calibri" panose="020F0502020204030204" pitchFamily="34" charset="0"/>
                <a:cs typeface="Times New Roman" panose="02020603050405020304" pitchFamily="18" charset="0"/>
              </a:rPr>
              <a:t>to attend various conferences and/or sessions;</a:t>
            </a:r>
          </a:p>
          <a:p>
            <a:pPr lvl="2">
              <a:lnSpc>
                <a:spcPct val="110000"/>
              </a:lnSpc>
              <a:spcBef>
                <a:spcPts val="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Invitation for tribal members to serve on AAA Advisory Board; and</a:t>
            </a:r>
          </a:p>
          <a:p>
            <a:pPr lvl="2">
              <a:lnSpc>
                <a:spcPct val="110000"/>
              </a:lnSpc>
              <a:spcBef>
                <a:spcPts val="0"/>
              </a:spcBef>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Tribes in attendance invited AAA staff to pow wows in their neighboring areas. </a:t>
            </a:r>
          </a:p>
          <a:p>
            <a:pPr marL="25400" indent="0">
              <a:lnSpc>
                <a:spcPct val="110000"/>
              </a:lnSpc>
              <a:buNone/>
            </a:pPr>
            <a:endParaRPr lang="en-US" sz="3200" dirty="0"/>
          </a:p>
        </p:txBody>
      </p:sp>
    </p:spTree>
    <p:extLst>
      <p:ext uri="{BB962C8B-B14F-4D97-AF65-F5344CB8AC3E}">
        <p14:creationId xmlns:p14="http://schemas.microsoft.com/office/powerpoint/2010/main" val="1058061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0"/>
            <a:ext cx="514350" cy="365125"/>
          </a:xfrm>
          <a:prstGeom prst="rect">
            <a:avLst/>
          </a:prstGeom>
        </p:spPr>
        <p:txBody>
          <a:bodyPr vert="horz" lIns="91440" tIns="45720" rIns="91440" bIns="45720" rtlCol="0" anchor="ctr">
            <a:normAutofit/>
          </a:bodyPr>
          <a:lstStyle/>
          <a:p>
            <a:pPr>
              <a:spcAft>
                <a:spcPts val="600"/>
              </a:spcAft>
              <a:buClr>
                <a:srgbClr val="000000"/>
              </a:buClr>
            </a:pPr>
            <a:r>
              <a:rPr lang="en-US">
                <a:solidFill>
                  <a:schemeClr val="tx1">
                    <a:alpha val="80000"/>
                  </a:schemeClr>
                </a:solidFill>
              </a:rPr>
              <a:t>42</a:t>
            </a:r>
          </a:p>
        </p:txBody>
      </p:sp>
      <p:sp>
        <p:nvSpPr>
          <p:cNvPr id="2" name="Title 1"/>
          <p:cNvSpPr>
            <a:spLocks noGrp="1"/>
          </p:cNvSpPr>
          <p:nvPr>
            <p:ph type="title"/>
          </p:nvPr>
        </p:nvSpPr>
        <p:spPr>
          <a:xfrm>
            <a:off x="936913" y="251198"/>
            <a:ext cx="10318171" cy="791702"/>
          </a:xfrm>
          <a:solidFill>
            <a:schemeClr val="accent2"/>
          </a:solidFill>
        </p:spPr>
        <p:txBody>
          <a:bodyPr vert="horz" lIns="91440" tIns="45720" rIns="91440" bIns="45720" rtlCol="0" anchor="ctr">
            <a:normAutofit/>
          </a:bodyPr>
          <a:lstStyle/>
          <a:p>
            <a:pPr algn="ctr"/>
            <a:r>
              <a:rPr lang="en-US" sz="3300" b="1" kern="1200">
                <a:solidFill>
                  <a:srgbClr val="FFFFFF"/>
                </a:solidFill>
                <a:latin typeface="+mj-lt"/>
                <a:ea typeface="+mj-ea"/>
                <a:cs typeface="+mj-cs"/>
              </a:rPr>
              <a:t>OAIANNHP Main Points of Contact</a:t>
            </a:r>
          </a:p>
        </p:txBody>
      </p:sp>
      <p:graphicFrame>
        <p:nvGraphicFramePr>
          <p:cNvPr id="6" name="Table 5">
            <a:extLst>
              <a:ext uri="{FF2B5EF4-FFF2-40B4-BE49-F238E27FC236}">
                <a16:creationId xmlns:a16="http://schemas.microsoft.com/office/drawing/2014/main" id="{2236477C-806C-8F41-4E1A-365B3291CF76}"/>
              </a:ext>
            </a:extLst>
          </p:cNvPr>
          <p:cNvGraphicFramePr>
            <a:graphicFrameLocks noGrp="1"/>
          </p:cNvGraphicFramePr>
          <p:nvPr>
            <p:extLst>
              <p:ext uri="{D42A27DB-BD31-4B8C-83A1-F6EECF244321}">
                <p14:modId xmlns:p14="http://schemas.microsoft.com/office/powerpoint/2010/main" val="2904866903"/>
              </p:ext>
            </p:extLst>
          </p:nvPr>
        </p:nvGraphicFramePr>
        <p:xfrm>
          <a:off x="725629" y="1131441"/>
          <a:ext cx="10740738" cy="5023928"/>
        </p:xfrm>
        <a:graphic>
          <a:graphicData uri="http://schemas.openxmlformats.org/drawingml/2006/table">
            <a:tbl>
              <a:tblPr firstRow="1" bandRow="1">
                <a:tableStyleId>{775DCB02-9BB8-47FD-8907-85C794F793BA}</a:tableStyleId>
              </a:tblPr>
              <a:tblGrid>
                <a:gridCol w="2452711">
                  <a:extLst>
                    <a:ext uri="{9D8B030D-6E8A-4147-A177-3AD203B41FA5}">
                      <a16:colId xmlns:a16="http://schemas.microsoft.com/office/drawing/2014/main" val="2836687258"/>
                    </a:ext>
                  </a:extLst>
                </a:gridCol>
                <a:gridCol w="2338902">
                  <a:extLst>
                    <a:ext uri="{9D8B030D-6E8A-4147-A177-3AD203B41FA5}">
                      <a16:colId xmlns:a16="http://schemas.microsoft.com/office/drawing/2014/main" val="221669455"/>
                    </a:ext>
                  </a:extLst>
                </a:gridCol>
                <a:gridCol w="3939582">
                  <a:extLst>
                    <a:ext uri="{9D8B030D-6E8A-4147-A177-3AD203B41FA5}">
                      <a16:colId xmlns:a16="http://schemas.microsoft.com/office/drawing/2014/main" val="1457463020"/>
                    </a:ext>
                  </a:extLst>
                </a:gridCol>
                <a:gridCol w="2009543">
                  <a:extLst>
                    <a:ext uri="{9D8B030D-6E8A-4147-A177-3AD203B41FA5}">
                      <a16:colId xmlns:a16="http://schemas.microsoft.com/office/drawing/2014/main" val="2921822507"/>
                    </a:ext>
                  </a:extLst>
                </a:gridCol>
              </a:tblGrid>
              <a:tr h="773912">
                <a:tc>
                  <a:txBody>
                    <a:bodyPr/>
                    <a:lstStyle/>
                    <a:p>
                      <a:pPr algn="ctr"/>
                      <a:r>
                        <a:rPr lang="en-US" sz="1800">
                          <a:solidFill>
                            <a:schemeClr val="bg1"/>
                          </a:solidFill>
                        </a:rPr>
                        <a:t>Name</a:t>
                      </a:r>
                    </a:p>
                  </a:txBody>
                  <a:tcPr marL="75703" marR="75703" marT="37852" marB="37852" anchor="b"/>
                </a:tc>
                <a:tc>
                  <a:txBody>
                    <a:bodyPr/>
                    <a:lstStyle/>
                    <a:p>
                      <a:pPr algn="ctr"/>
                      <a:r>
                        <a:rPr lang="en-US" sz="1800"/>
                        <a:t>Role</a:t>
                      </a:r>
                      <a:endParaRPr lang="en-US" sz="1800">
                        <a:solidFill>
                          <a:schemeClr val="tx1"/>
                        </a:solidFill>
                      </a:endParaRPr>
                    </a:p>
                  </a:txBody>
                  <a:tcPr marL="75703" marR="75703" marT="37852" marB="37852" anchor="b"/>
                </a:tc>
                <a:tc>
                  <a:txBody>
                    <a:bodyPr/>
                    <a:lstStyle/>
                    <a:p>
                      <a:pPr algn="ctr"/>
                      <a:r>
                        <a:rPr lang="en-US" sz="1800"/>
                        <a:t>Email</a:t>
                      </a:r>
                      <a:endParaRPr lang="en-US" sz="1800">
                        <a:solidFill>
                          <a:schemeClr val="tx1"/>
                        </a:solidFill>
                      </a:endParaRPr>
                    </a:p>
                  </a:txBody>
                  <a:tcPr marL="75703" marR="75703" marT="37852" marB="37852" anchor="b"/>
                </a:tc>
                <a:tc>
                  <a:txBody>
                    <a:bodyPr/>
                    <a:lstStyle/>
                    <a:p>
                      <a:pPr algn="ctr"/>
                      <a:r>
                        <a:rPr lang="en-US" sz="1800"/>
                        <a:t>Phone</a:t>
                      </a:r>
                      <a:endParaRPr lang="en-US" sz="1800">
                        <a:solidFill>
                          <a:schemeClr val="tx1"/>
                        </a:solidFill>
                      </a:endParaRPr>
                    </a:p>
                  </a:txBody>
                  <a:tcPr marL="75703" marR="75703" marT="37852" marB="37852" anchor="b"/>
                </a:tc>
                <a:extLst>
                  <a:ext uri="{0D108BD9-81ED-4DB2-BD59-A6C34878D82A}">
                    <a16:rowId xmlns:a16="http://schemas.microsoft.com/office/drawing/2014/main" val="2875326086"/>
                  </a:ext>
                </a:extLst>
              </a:tr>
              <a:tr h="644360">
                <a:tc>
                  <a:txBody>
                    <a:bodyPr/>
                    <a:lstStyle/>
                    <a:p>
                      <a:pPr algn="ctr"/>
                      <a:r>
                        <a:rPr lang="en-US" sz="1800"/>
                        <a:t>Cynthia LaCounte</a:t>
                      </a:r>
                    </a:p>
                  </a:txBody>
                  <a:tcPr marL="75703" marR="75703" marT="37852" marB="37852"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a:t>Director, OAIANNHP</a:t>
                      </a:r>
                    </a:p>
                  </a:txBody>
                  <a:tcPr marL="75703" marR="75703" marT="37852" marB="37852" anchor="b"/>
                </a:tc>
                <a:tc>
                  <a:txBody>
                    <a:bodyPr/>
                    <a:lstStyle/>
                    <a:p>
                      <a:pPr algn="ctr"/>
                      <a:r>
                        <a:rPr lang="en-US" sz="1800">
                          <a:hlinkClick r:id="rId3"/>
                        </a:rPr>
                        <a:t>Cynthia.LaCounte@acl.hhs.gov</a:t>
                      </a:r>
                      <a:r>
                        <a:rPr lang="en-US" sz="1800"/>
                        <a:t> </a:t>
                      </a:r>
                    </a:p>
                  </a:txBody>
                  <a:tcPr marL="75703" marR="75703" marT="37852" marB="37852" anchor="b"/>
                </a:tc>
                <a:tc>
                  <a:txBody>
                    <a:bodyPr/>
                    <a:lstStyle/>
                    <a:p>
                      <a:pPr algn="ctr"/>
                      <a:r>
                        <a:rPr lang="en-US" sz="1800"/>
                        <a:t>(202) 795-7380</a:t>
                      </a:r>
                    </a:p>
                  </a:txBody>
                  <a:tcPr marL="75703" marR="75703" marT="37852" marB="37852" anchor="b"/>
                </a:tc>
                <a:extLst>
                  <a:ext uri="{0D108BD9-81ED-4DB2-BD59-A6C34878D82A}">
                    <a16:rowId xmlns:a16="http://schemas.microsoft.com/office/drawing/2014/main" val="849778404"/>
                  </a:ext>
                </a:extLst>
              </a:tr>
              <a:tr h="655711">
                <a:tc>
                  <a:txBody>
                    <a:bodyPr/>
                    <a:lstStyle/>
                    <a:p>
                      <a:pPr algn="ctr"/>
                      <a:r>
                        <a:rPr lang="en-US" sz="1800"/>
                        <a:t>Cecilia Aldridge</a:t>
                      </a:r>
                    </a:p>
                  </a:txBody>
                  <a:tcPr marL="75703" marR="75703" marT="37852" marB="37852" anchor="b"/>
                </a:tc>
                <a:tc>
                  <a:txBody>
                    <a:bodyPr/>
                    <a:lstStyle/>
                    <a:p>
                      <a:pPr algn="ctr"/>
                      <a:r>
                        <a:rPr lang="en-US" sz="1800"/>
                        <a:t>Aging Services Program Specialist, Program Officer</a:t>
                      </a:r>
                    </a:p>
                  </a:txBody>
                  <a:tcPr marL="75703" marR="75703" marT="37852" marB="37852" anchor="b"/>
                </a:tc>
                <a:tc>
                  <a:txBody>
                    <a:bodyPr/>
                    <a:lstStyle/>
                    <a:p>
                      <a:pPr algn="ctr"/>
                      <a:r>
                        <a:rPr lang="en-US" sz="1800">
                          <a:hlinkClick r:id="rId4"/>
                        </a:rPr>
                        <a:t>Cecelia.Aldridge@acl.hhs.gov</a:t>
                      </a:r>
                      <a:r>
                        <a:rPr lang="en-US" sz="1800"/>
                        <a:t> </a:t>
                      </a:r>
                    </a:p>
                  </a:txBody>
                  <a:tcPr marL="75703" marR="75703" marT="37852" marB="37852" anchor="b"/>
                </a:tc>
                <a:tc>
                  <a:txBody>
                    <a:bodyPr/>
                    <a:lstStyle/>
                    <a:p>
                      <a:pPr algn="ctr"/>
                      <a:r>
                        <a:rPr lang="en-US" sz="1800"/>
                        <a:t>(301) 844-5669</a:t>
                      </a:r>
                    </a:p>
                  </a:txBody>
                  <a:tcPr marL="75703" marR="75703" marT="37852" marB="37852" anchor="b"/>
                </a:tc>
                <a:extLst>
                  <a:ext uri="{0D108BD9-81ED-4DB2-BD59-A6C34878D82A}">
                    <a16:rowId xmlns:a16="http://schemas.microsoft.com/office/drawing/2014/main" val="3100495851"/>
                  </a:ext>
                </a:extLst>
              </a:tr>
              <a:tr h="644360">
                <a:tc>
                  <a:txBody>
                    <a:bodyPr/>
                    <a:lstStyle/>
                    <a:p>
                      <a:pPr algn="ctr"/>
                      <a:r>
                        <a:rPr lang="en-US" sz="1800"/>
                        <a:t>Jasmine Aplin</a:t>
                      </a:r>
                    </a:p>
                  </a:txBody>
                  <a:tcPr marL="75703" marR="75703" marT="37852" marB="37852" anchor="b"/>
                </a:tc>
                <a:tc>
                  <a:txBody>
                    <a:bodyPr/>
                    <a:lstStyle/>
                    <a:p>
                      <a:pPr algn="ctr"/>
                      <a:r>
                        <a:rPr lang="en-US" sz="1800"/>
                        <a:t>Program Analyst</a:t>
                      </a:r>
                    </a:p>
                  </a:txBody>
                  <a:tcPr marL="75703" marR="75703" marT="37852" marB="37852" anchor="b"/>
                </a:tc>
                <a:tc>
                  <a:txBody>
                    <a:bodyPr/>
                    <a:lstStyle/>
                    <a:p>
                      <a:pPr algn="ctr"/>
                      <a:r>
                        <a:rPr lang="en-US" sz="1800">
                          <a:hlinkClick r:id="rId5"/>
                        </a:rPr>
                        <a:t>Jasmine.Aplin@acl.hhs.gov</a:t>
                      </a:r>
                      <a:r>
                        <a:rPr lang="en-US" sz="1800"/>
                        <a:t> </a:t>
                      </a:r>
                    </a:p>
                  </a:txBody>
                  <a:tcPr marL="75703" marR="75703" marT="37852" marB="37852" anchor="b"/>
                </a:tc>
                <a:tc>
                  <a:txBody>
                    <a:bodyPr/>
                    <a:lstStyle/>
                    <a:p>
                      <a:pPr algn="ctr"/>
                      <a:r>
                        <a:rPr lang="en-US" sz="1800"/>
                        <a:t>(202) 795-7453</a:t>
                      </a:r>
                    </a:p>
                  </a:txBody>
                  <a:tcPr marL="75703" marR="75703" marT="37852" marB="37852" anchor="b"/>
                </a:tc>
                <a:extLst>
                  <a:ext uri="{0D108BD9-81ED-4DB2-BD59-A6C34878D82A}">
                    <a16:rowId xmlns:a16="http://schemas.microsoft.com/office/drawing/2014/main" val="2989641151"/>
                  </a:ext>
                </a:extLst>
              </a:tr>
              <a:tr h="644360">
                <a:tc>
                  <a:txBody>
                    <a:bodyPr/>
                    <a:lstStyle/>
                    <a:p>
                      <a:pPr algn="ctr"/>
                      <a:r>
                        <a:rPr lang="en-US" sz="1800"/>
                        <a:t>Sonya Begay</a:t>
                      </a:r>
                    </a:p>
                  </a:txBody>
                  <a:tcPr marL="75703" marR="75703" marT="37852" marB="37852" anchor="b"/>
                </a:tc>
                <a:tc>
                  <a:txBody>
                    <a:bodyPr/>
                    <a:lstStyle/>
                    <a:p>
                      <a:pPr algn="ctr"/>
                      <a:r>
                        <a:rPr lang="en-US" sz="1800"/>
                        <a:t>Policy Analyst</a:t>
                      </a:r>
                    </a:p>
                  </a:txBody>
                  <a:tcPr marL="75703" marR="75703" marT="37852" marB="37852" anchor="b"/>
                </a:tc>
                <a:tc>
                  <a:txBody>
                    <a:bodyPr/>
                    <a:lstStyle/>
                    <a:p>
                      <a:pPr algn="ctr"/>
                      <a:r>
                        <a:rPr lang="en-US" sz="1800">
                          <a:hlinkClick r:id="rId6"/>
                        </a:rPr>
                        <a:t>Sonya.Begay@acl.hhs.gov</a:t>
                      </a:r>
                      <a:r>
                        <a:rPr lang="en-US" sz="1800"/>
                        <a:t> </a:t>
                      </a:r>
                    </a:p>
                  </a:txBody>
                  <a:tcPr marL="75703" marR="75703" marT="37852" marB="37852" anchor="b"/>
                </a:tc>
                <a:tc>
                  <a:txBody>
                    <a:bodyPr/>
                    <a:lstStyle/>
                    <a:p>
                      <a:pPr algn="ctr"/>
                      <a:r>
                        <a:rPr lang="en-US" sz="1800"/>
                        <a:t>(202) 205-9769</a:t>
                      </a:r>
                    </a:p>
                  </a:txBody>
                  <a:tcPr marL="75703" marR="75703" marT="37852" marB="37852" anchor="b"/>
                </a:tc>
                <a:extLst>
                  <a:ext uri="{0D108BD9-81ED-4DB2-BD59-A6C34878D82A}">
                    <a16:rowId xmlns:a16="http://schemas.microsoft.com/office/drawing/2014/main" val="3274980874"/>
                  </a:ext>
                </a:extLst>
              </a:tr>
              <a:tr h="644360">
                <a:tc>
                  <a:txBody>
                    <a:bodyPr/>
                    <a:lstStyle/>
                    <a:p>
                      <a:pPr algn="ctr"/>
                      <a:r>
                        <a:rPr lang="en-US" sz="1800"/>
                        <a:t>David Long</a:t>
                      </a:r>
                    </a:p>
                  </a:txBody>
                  <a:tcPr marL="75703" marR="75703" marT="37852" marB="37852" anchor="b"/>
                </a:tc>
                <a:tc>
                  <a:txBody>
                    <a:bodyPr/>
                    <a:lstStyle/>
                    <a:p>
                      <a:pPr algn="ctr"/>
                      <a:r>
                        <a:rPr lang="en-US" sz="1800"/>
                        <a:t>Program Analyst</a:t>
                      </a:r>
                    </a:p>
                  </a:txBody>
                  <a:tcPr marL="75703" marR="75703" marT="37852" marB="37852" anchor="b"/>
                </a:tc>
                <a:tc>
                  <a:txBody>
                    <a:bodyPr/>
                    <a:lstStyle/>
                    <a:p>
                      <a:pPr algn="ctr"/>
                      <a:r>
                        <a:rPr lang="en-US" sz="1800">
                          <a:hlinkClick r:id="rId7"/>
                        </a:rPr>
                        <a:t>David.Long@acl.hhs.gov</a:t>
                      </a:r>
                      <a:r>
                        <a:rPr lang="en-US" sz="1800"/>
                        <a:t> </a:t>
                      </a:r>
                    </a:p>
                  </a:txBody>
                  <a:tcPr marL="75703" marR="75703" marT="37852" marB="37852" anchor="b"/>
                </a:tc>
                <a:tc>
                  <a:txBody>
                    <a:bodyPr/>
                    <a:lstStyle/>
                    <a:p>
                      <a:pPr algn="ctr"/>
                      <a:r>
                        <a:rPr lang="en-US" sz="1800"/>
                        <a:t>(202) 795-7320</a:t>
                      </a:r>
                    </a:p>
                  </a:txBody>
                  <a:tcPr marL="75703" marR="75703" marT="37852" marB="37852" anchor="b"/>
                </a:tc>
                <a:extLst>
                  <a:ext uri="{0D108BD9-81ED-4DB2-BD59-A6C34878D82A}">
                    <a16:rowId xmlns:a16="http://schemas.microsoft.com/office/drawing/2014/main" val="2573991688"/>
                  </a:ext>
                </a:extLst>
              </a:tr>
              <a:tr h="773912">
                <a:tc>
                  <a:txBody>
                    <a:bodyPr/>
                    <a:lstStyle/>
                    <a:p>
                      <a:pPr algn="ctr"/>
                      <a:r>
                        <a:rPr lang="en-US" sz="1800"/>
                        <a:t>Sara Vogler</a:t>
                      </a:r>
                    </a:p>
                  </a:txBody>
                  <a:tcPr marL="75703" marR="75703" marT="37852" marB="37852" anchor="b"/>
                </a:tc>
                <a:tc>
                  <a:txBody>
                    <a:bodyPr/>
                    <a:lstStyle/>
                    <a:p>
                      <a:pPr algn="ctr"/>
                      <a:r>
                        <a:rPr lang="en-US" sz="1800"/>
                        <a:t>Program Analyst</a:t>
                      </a:r>
                    </a:p>
                  </a:txBody>
                  <a:tcPr marL="75703" marR="75703" marT="37852" marB="37852" anchor="b"/>
                </a:tc>
                <a:tc>
                  <a:txBody>
                    <a:bodyPr/>
                    <a:lstStyle/>
                    <a:p>
                      <a:pPr algn="ctr"/>
                      <a:r>
                        <a:rPr lang="en-US" sz="1800">
                          <a:hlinkClick r:id="rId8"/>
                        </a:rPr>
                        <a:t>Sara.Vogler@acl.hhs.gov</a:t>
                      </a:r>
                      <a:r>
                        <a:rPr lang="en-US" sz="1800"/>
                        <a:t> </a:t>
                      </a:r>
                    </a:p>
                  </a:txBody>
                  <a:tcPr marL="75703" marR="75703" marT="37852" marB="37852" anchor="b"/>
                </a:tc>
                <a:tc>
                  <a:txBody>
                    <a:bodyPr/>
                    <a:lstStyle/>
                    <a:p>
                      <a:pPr algn="ctr"/>
                      <a:r>
                        <a:rPr lang="en-US" sz="1800" dirty="0"/>
                        <a:t>(202) 795-7461</a:t>
                      </a:r>
                    </a:p>
                  </a:txBody>
                  <a:tcPr marL="75703" marR="75703" marT="37852" marB="37852" anchor="b"/>
                </a:tc>
                <a:extLst>
                  <a:ext uri="{0D108BD9-81ED-4DB2-BD59-A6C34878D82A}">
                    <a16:rowId xmlns:a16="http://schemas.microsoft.com/office/drawing/2014/main" val="528438821"/>
                  </a:ext>
                </a:extLst>
              </a:tr>
            </a:tbl>
          </a:graphicData>
        </a:graphic>
      </p:graphicFrame>
    </p:spTree>
    <p:extLst>
      <p:ext uri="{BB962C8B-B14F-4D97-AF65-F5344CB8AC3E}">
        <p14:creationId xmlns:p14="http://schemas.microsoft.com/office/powerpoint/2010/main" val="2073642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0"/>
            <a:ext cx="514350" cy="365125"/>
          </a:xfrm>
          <a:prstGeom prst="rect">
            <a:avLst/>
          </a:prstGeom>
        </p:spPr>
        <p:txBody>
          <a:bodyPr vert="horz" lIns="91440" tIns="45720" rIns="91440" bIns="45720" rtlCol="0" anchor="ctr">
            <a:normAutofit/>
          </a:bodyPr>
          <a:lstStyle/>
          <a:p>
            <a:pPr>
              <a:spcAft>
                <a:spcPts val="600"/>
              </a:spcAft>
              <a:buClr>
                <a:srgbClr val="000000"/>
              </a:buClr>
            </a:pPr>
            <a:r>
              <a:rPr lang="en-US">
                <a:solidFill>
                  <a:schemeClr val="tx1">
                    <a:alpha val="80000"/>
                  </a:schemeClr>
                </a:solidFill>
              </a:rPr>
              <a:t>43</a:t>
            </a:r>
          </a:p>
        </p:txBody>
      </p:sp>
      <p:sp>
        <p:nvSpPr>
          <p:cNvPr id="2" name="Title 1"/>
          <p:cNvSpPr>
            <a:spLocks noGrp="1"/>
          </p:cNvSpPr>
          <p:nvPr>
            <p:ph type="title"/>
          </p:nvPr>
        </p:nvSpPr>
        <p:spPr>
          <a:xfrm>
            <a:off x="178419" y="2650406"/>
            <a:ext cx="2899317" cy="1305962"/>
          </a:xfrm>
          <a:solidFill>
            <a:schemeClr val="accent2"/>
          </a:solidFill>
        </p:spPr>
        <p:txBody>
          <a:bodyPr vert="horz" lIns="91440" tIns="45720" rIns="91440" bIns="45720" rtlCol="0" anchor="ctr">
            <a:normAutofit/>
          </a:bodyPr>
          <a:lstStyle/>
          <a:p>
            <a:pPr algn="ctr"/>
            <a:r>
              <a:rPr lang="en-US" sz="3000" b="1" kern="1200">
                <a:solidFill>
                  <a:srgbClr val="FFFFFF"/>
                </a:solidFill>
                <a:latin typeface="+mj-lt"/>
                <a:ea typeface="+mj-ea"/>
                <a:cs typeface="+mj-cs"/>
              </a:rPr>
              <a:t>Regional </a:t>
            </a:r>
            <a:br>
              <a:rPr lang="en-US" sz="3000" b="1" kern="1200">
                <a:solidFill>
                  <a:srgbClr val="FFFFFF"/>
                </a:solidFill>
                <a:latin typeface="+mj-lt"/>
                <a:ea typeface="+mj-ea"/>
                <a:cs typeface="+mj-cs"/>
              </a:rPr>
            </a:br>
            <a:r>
              <a:rPr lang="en-US" sz="3000" b="1" kern="1200">
                <a:solidFill>
                  <a:srgbClr val="FFFFFF"/>
                </a:solidFill>
                <a:latin typeface="+mj-lt"/>
                <a:ea typeface="+mj-ea"/>
                <a:cs typeface="+mj-cs"/>
              </a:rPr>
              <a:t>Administrators</a:t>
            </a:r>
          </a:p>
        </p:txBody>
      </p:sp>
      <p:pic>
        <p:nvPicPr>
          <p:cNvPr id="6" name="Picture 5" descr="The picture showcases a map with contact information for the Administration for Community Living (ACL) Center for Regional Operations Regional Administrators.&#10;Region 1: Jennifer Throwe&#10;Phone: (617) 565-1158&#10;Email: Jennifer.Throwe@acl.hhs.gov&#10;Region 2: Rhonda Schwartz&#10;Phone: (202) 816-2572&#10;Email: Rhonda.Schwartz@acl.hhs.gov&#10;Region 3: Stephanie Cole&#10;Phone: (267) 831-2329&#10;Email: Stephanie.Cole@acl.hhs.gov&#10;Region 4: Costas Miskis&#10;Phone: (404) 562-7591&#10;Email: Constantinos.Miskis@acl.hhs.gov&#10;Region 5: Lacey Boven&#10;Phone: (816) 702-4180&#10;Email: Lacey.Boven@acl.hhs.gov&#10;Region 6: Derek Lee&#10;Phone: (214) 767-1865&#10;Email: Derek.Lee@acl.hhs.gov&#10;Region 7: Cynthia Brammeier&#10;Phone: (816) 321-7341&#10;Email: Cynthia.Brammeier@acl.hhs.gov&#10;Region 8: Percy Devine&#10;Phone: (303) 844-7815&#10;Email: Percy.Devine@acl.hhs.gov&#10;Region 9: Fay Gordon&#10;Phone: (415) 437-8790&#10;Email: Fay.Gordon@acl.hhs.gov&#10;Region 10: Louise Ryan&#10;Phone: (206) 615-2299&#10;Email: Louise.Ryan@acl.hhs.gov&#10;&#10;For states/territories covered and office location, pease visit: https://acl.gov/about-acl/regional-offices">
            <a:extLst>
              <a:ext uri="{FF2B5EF4-FFF2-40B4-BE49-F238E27FC236}">
                <a16:creationId xmlns:a16="http://schemas.microsoft.com/office/drawing/2014/main" id="{2B9B7818-E9B9-0A63-168E-B866DD820FA7}"/>
              </a:ext>
            </a:extLst>
          </p:cNvPr>
          <p:cNvPicPr>
            <a:picLocks noChangeAspect="1"/>
          </p:cNvPicPr>
          <p:nvPr/>
        </p:nvPicPr>
        <p:blipFill>
          <a:blip r:embed="rId3"/>
          <a:stretch>
            <a:fillRect/>
          </a:stretch>
        </p:blipFill>
        <p:spPr>
          <a:xfrm>
            <a:off x="3233855" y="-1"/>
            <a:ext cx="8958146" cy="6606777"/>
          </a:xfrm>
          <a:prstGeom prst="rect">
            <a:avLst/>
          </a:prstGeom>
        </p:spPr>
      </p:pic>
    </p:spTree>
    <p:extLst>
      <p:ext uri="{BB962C8B-B14F-4D97-AF65-F5344CB8AC3E}">
        <p14:creationId xmlns:p14="http://schemas.microsoft.com/office/powerpoint/2010/main" val="3606513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52BF3B-F618-6E32-B0F7-ACF36A50B758}"/>
              </a:ext>
            </a:extLst>
          </p:cNvPr>
          <p:cNvSpPr>
            <a:spLocks noGrp="1"/>
          </p:cNvSpPr>
          <p:nvPr>
            <p:ph type="sldNum" sz="quarter" idx="4294967295"/>
          </p:nvPr>
        </p:nvSpPr>
        <p:spPr>
          <a:xfrm>
            <a:off x="0" y="0"/>
            <a:ext cx="2844800" cy="365125"/>
          </a:xfrm>
          <a:prstGeom prst="rect">
            <a:avLst/>
          </a:prstGeom>
        </p:spPr>
        <p:txBody>
          <a:bodyPr lIns="91440" tIns="45720" rIns="91440" bIns="45720" anchor="t"/>
          <a:lstStyle/>
          <a:p>
            <a:r>
              <a:rPr lang="en-US"/>
              <a:t>44</a:t>
            </a:r>
          </a:p>
        </p:txBody>
      </p:sp>
      <p:sp>
        <p:nvSpPr>
          <p:cNvPr id="2" name="Title 1">
            <a:extLst>
              <a:ext uri="{FF2B5EF4-FFF2-40B4-BE49-F238E27FC236}">
                <a16:creationId xmlns:a16="http://schemas.microsoft.com/office/drawing/2014/main" id="{BD791DE6-ABE2-07DD-40D4-0081F5544FFE}"/>
              </a:ext>
            </a:extLst>
          </p:cNvPr>
          <p:cNvSpPr>
            <a:spLocks noGrp="1"/>
          </p:cNvSpPr>
          <p:nvPr>
            <p:ph type="title"/>
          </p:nvPr>
        </p:nvSpPr>
        <p:spPr>
          <a:xfrm>
            <a:off x="814388" y="116957"/>
            <a:ext cx="10515600" cy="461455"/>
          </a:xfrm>
        </p:spPr>
        <p:txBody>
          <a:bodyPr spcFirstLastPara="1" wrap="square" lIns="91425" tIns="45700" rIns="91425" bIns="45700" anchor="b" anchorCtr="0">
            <a:normAutofit/>
          </a:bodyPr>
          <a:lstStyle/>
          <a:p>
            <a:r>
              <a:rPr lang="en-US" dirty="0">
                <a:solidFill>
                  <a:schemeClr val="bg1"/>
                </a:solidFill>
              </a:rPr>
              <a:t>OAA Final Rule Graphic</a:t>
            </a:r>
          </a:p>
        </p:txBody>
      </p:sp>
      <p:pic>
        <p:nvPicPr>
          <p:cNvPr id="6" name="Content Placeholder 5" descr="A graphic which includes the following text: The Administration for Community Living announces updated to Older Americans Act regulations. Visit ACL.gov/OAArule">
            <a:extLst>
              <a:ext uri="{FF2B5EF4-FFF2-40B4-BE49-F238E27FC236}">
                <a16:creationId xmlns:a16="http://schemas.microsoft.com/office/drawing/2014/main" id="{D5ECE066-195D-BE7B-6598-848B905E617E}"/>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57139" y="727075"/>
            <a:ext cx="10472849" cy="5403850"/>
          </a:xfrm>
        </p:spPr>
      </p:pic>
    </p:spTree>
    <p:extLst>
      <p:ext uri="{BB962C8B-B14F-4D97-AF65-F5344CB8AC3E}">
        <p14:creationId xmlns:p14="http://schemas.microsoft.com/office/powerpoint/2010/main" val="2946561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B43036-A3FA-1FEA-5325-0213723E116B}"/>
              </a:ext>
            </a:extLst>
          </p:cNvPr>
          <p:cNvSpPr>
            <a:spLocks noGrp="1"/>
          </p:cNvSpPr>
          <p:nvPr>
            <p:ph type="sldNum" sz="quarter" idx="4294967295"/>
          </p:nvPr>
        </p:nvSpPr>
        <p:spPr>
          <a:xfrm>
            <a:off x="0" y="-16687"/>
            <a:ext cx="2844800" cy="365125"/>
          </a:xfrm>
          <a:prstGeom prst="rect">
            <a:avLst/>
          </a:prstGeom>
        </p:spPr>
        <p:txBody>
          <a:bodyPr lIns="91440" tIns="45720" rIns="91440" bIns="45720" anchor="t"/>
          <a:lstStyle/>
          <a:p>
            <a:r>
              <a:rPr lang="en-US">
                <a:solidFill>
                  <a:schemeClr val="tx1"/>
                </a:solidFill>
              </a:rPr>
              <a:t>45</a:t>
            </a:r>
          </a:p>
        </p:txBody>
      </p:sp>
      <p:sp>
        <p:nvSpPr>
          <p:cNvPr id="2" name="Title 1">
            <a:extLst>
              <a:ext uri="{FF2B5EF4-FFF2-40B4-BE49-F238E27FC236}">
                <a16:creationId xmlns:a16="http://schemas.microsoft.com/office/drawing/2014/main" id="{1BD1D58F-0F49-4F6F-BCCF-376C59F05C25}"/>
              </a:ext>
            </a:extLst>
          </p:cNvPr>
          <p:cNvSpPr>
            <a:spLocks noGrp="1"/>
          </p:cNvSpPr>
          <p:nvPr>
            <p:ph type="title"/>
          </p:nvPr>
        </p:nvSpPr>
        <p:spPr>
          <a:xfrm>
            <a:off x="857249" y="756512"/>
            <a:ext cx="10515600" cy="791702"/>
          </a:xfrm>
          <a:solidFill>
            <a:schemeClr val="accent2"/>
          </a:solidFill>
        </p:spPr>
        <p:txBody>
          <a:bodyPr>
            <a:normAutofit/>
          </a:bodyPr>
          <a:lstStyle/>
          <a:p>
            <a:pPr algn="ctr"/>
            <a:r>
              <a:rPr lang="en-US" sz="3600" b="1">
                <a:solidFill>
                  <a:schemeClr val="bg1"/>
                </a:solidFill>
              </a:rPr>
              <a:t>OAA Final Rule Resources</a:t>
            </a:r>
          </a:p>
        </p:txBody>
      </p:sp>
      <p:sp>
        <p:nvSpPr>
          <p:cNvPr id="3" name="Content Placeholder 2">
            <a:extLst>
              <a:ext uri="{FF2B5EF4-FFF2-40B4-BE49-F238E27FC236}">
                <a16:creationId xmlns:a16="http://schemas.microsoft.com/office/drawing/2014/main" id="{92D4719B-3C40-4007-4E94-863DD39987D0}"/>
              </a:ext>
            </a:extLst>
          </p:cNvPr>
          <p:cNvSpPr>
            <a:spLocks noGrp="1"/>
          </p:cNvSpPr>
          <p:nvPr>
            <p:ph type="body" sz="quarter" idx="10"/>
          </p:nvPr>
        </p:nvSpPr>
        <p:spPr>
          <a:xfrm>
            <a:off x="857249" y="1658679"/>
            <a:ext cx="10472739" cy="4658759"/>
          </a:xfrm>
        </p:spPr>
        <p:txBody>
          <a:bodyPr vert="horz" lIns="91440" tIns="45720" rIns="91440" bIns="45720" rtlCol="0" anchor="t">
            <a:normAutofit/>
          </a:bodyPr>
          <a:lstStyle/>
          <a:p>
            <a:pPr>
              <a:lnSpc>
                <a:spcPct val="100000"/>
              </a:lnSpc>
            </a:pPr>
            <a:r>
              <a:rPr lang="en-US" sz="2600" dirty="0">
                <a:solidFill>
                  <a:schemeClr val="tx1"/>
                </a:solidFill>
                <a:cs typeface="Calibri"/>
              </a:rPr>
              <a:t> ACL's OAA Regulations webpage: </a:t>
            </a:r>
            <a:r>
              <a:rPr lang="en-US" sz="2600" dirty="0">
                <a:solidFill>
                  <a:schemeClr val="accent1"/>
                </a:solidFill>
                <a:cs typeface="Calibri"/>
                <a:hlinkClick r:id="rId3">
                  <a:extLst>
                    <a:ext uri="{A12FA001-AC4F-418D-AE19-62706E023703}">
                      <ahyp:hlinkClr xmlns:ahyp="http://schemas.microsoft.com/office/drawing/2018/hyperlinkcolor" val="tx"/>
                    </a:ext>
                  </a:extLst>
                </a:hlinkClick>
              </a:rPr>
              <a:t>https://acl.gov/OAArule</a:t>
            </a:r>
            <a:endParaRPr lang="en-US" sz="2600" dirty="0">
              <a:solidFill>
                <a:schemeClr val="accent1"/>
              </a:solidFill>
              <a:cs typeface="Calibri"/>
            </a:endParaRPr>
          </a:p>
          <a:p>
            <a:pPr lvl="1">
              <a:lnSpc>
                <a:spcPct val="100000"/>
              </a:lnSpc>
            </a:pPr>
            <a:r>
              <a:rPr lang="en-US" sz="2600" dirty="0">
                <a:solidFill>
                  <a:schemeClr val="tx1"/>
                </a:solidFill>
                <a:ea typeface="Calibri" panose="020F0502020204030204" pitchFamily="34" charset="0"/>
                <a:cs typeface="Calibri"/>
              </a:rPr>
              <a:t>The </a:t>
            </a:r>
            <a:r>
              <a:rPr lang="en-US" sz="2600" dirty="0">
                <a:solidFill>
                  <a:schemeClr val="accent1"/>
                </a:solidFill>
                <a:ea typeface="Calibri" panose="020F0502020204030204" pitchFamily="34" charset="0"/>
                <a:cs typeface="Calibri"/>
                <a:hlinkClick r:id="rId4">
                  <a:extLst>
                    <a:ext uri="{A12FA001-AC4F-418D-AE19-62706E023703}">
                      <ahyp:hlinkClr xmlns:ahyp="http://schemas.microsoft.com/office/drawing/2018/hyperlinkcolor" val="tx"/>
                    </a:ext>
                  </a:extLst>
                </a:hlinkClick>
              </a:rPr>
              <a:t>Older Americans Act Final Rule</a:t>
            </a:r>
            <a:endParaRPr lang="en-US" sz="2600" dirty="0">
              <a:solidFill>
                <a:schemeClr val="accent1"/>
              </a:solidFill>
              <a:ea typeface="Calibri" panose="020F0502020204030204" pitchFamily="34" charset="0"/>
              <a:cs typeface="Calibri"/>
            </a:endParaRPr>
          </a:p>
          <a:p>
            <a:pPr lvl="1">
              <a:lnSpc>
                <a:spcPct val="100000"/>
              </a:lnSpc>
            </a:pPr>
            <a:r>
              <a:rPr lang="en-US" sz="2600" dirty="0">
                <a:solidFill>
                  <a:schemeClr val="tx1"/>
                </a:solidFill>
                <a:cs typeface="Calibri"/>
              </a:rPr>
              <a:t>Recordings of webinars</a:t>
            </a:r>
          </a:p>
          <a:p>
            <a:pPr lvl="1">
              <a:lnSpc>
                <a:spcPct val="100000"/>
              </a:lnSpc>
            </a:pPr>
            <a:r>
              <a:rPr lang="en-US" sz="2600" dirty="0">
                <a:solidFill>
                  <a:schemeClr val="tx1"/>
                </a:solidFill>
                <a:cs typeface="Calibri"/>
              </a:rPr>
              <a:t>Fact sheets </a:t>
            </a:r>
          </a:p>
          <a:p>
            <a:pPr lvl="1">
              <a:lnSpc>
                <a:spcPct val="100000"/>
              </a:lnSpc>
            </a:pPr>
            <a:r>
              <a:rPr lang="en-US" sz="2600" dirty="0">
                <a:solidFill>
                  <a:schemeClr val="tx1"/>
                </a:solidFill>
                <a:cs typeface="Calibri"/>
              </a:rPr>
              <a:t>Information on upcoming webinars and trainings</a:t>
            </a:r>
          </a:p>
          <a:p>
            <a:pPr lvl="1">
              <a:lnSpc>
                <a:spcPct val="100000"/>
              </a:lnSpc>
            </a:pPr>
            <a:r>
              <a:rPr lang="en-US" sz="2600" dirty="0">
                <a:solidFill>
                  <a:schemeClr val="tx1"/>
                </a:solidFill>
                <a:cs typeface="Calibri"/>
              </a:rPr>
              <a:t>Additional resources</a:t>
            </a:r>
          </a:p>
          <a:p>
            <a:pPr marL="914400" lvl="2" indent="0">
              <a:buNone/>
            </a:pPr>
            <a:endParaRPr lang="en-US" sz="3000" dirty="0">
              <a:solidFill>
                <a:srgbClr val="002060"/>
              </a:solidFill>
              <a:cs typeface="Calibri"/>
            </a:endParaRPr>
          </a:p>
        </p:txBody>
      </p:sp>
    </p:spTree>
    <p:extLst>
      <p:ext uri="{BB962C8B-B14F-4D97-AF65-F5344CB8AC3E}">
        <p14:creationId xmlns:p14="http://schemas.microsoft.com/office/powerpoint/2010/main" val="1157531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7BDBF471-FEFB-E1B2-3D74-36DF05236A81}"/>
              </a:ext>
            </a:extLst>
          </p:cNvPr>
          <p:cNvSpPr txBox="1">
            <a:spLocks/>
          </p:cNvSpPr>
          <p:nvPr/>
        </p:nvSpPr>
        <p:spPr>
          <a:xfrm>
            <a:off x="0" y="-16687"/>
            <a:ext cx="2844800" cy="365125"/>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solidFill>
                  <a:schemeClr val="tx1"/>
                </a:solidFill>
              </a:rPr>
              <a:t>46</a:t>
            </a:r>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552090"/>
            <a:ext cx="10307938" cy="1138687"/>
          </a:xfrm>
          <a:solidFill>
            <a:schemeClr val="accent2"/>
          </a:solidFill>
        </p:spPr>
        <p:txBody>
          <a:bodyPr>
            <a:noAutofit/>
          </a:bodyPr>
          <a:lstStyle/>
          <a:p>
            <a:pPr algn="ctr"/>
            <a:r>
              <a:rPr lang="en-US" sz="4000" b="1">
                <a:solidFill>
                  <a:schemeClr val="bg1"/>
                </a:solidFill>
              </a:rPr>
              <a:t>ACL Announcements &amp; Updates</a:t>
            </a:r>
          </a:p>
        </p:txBody>
      </p:sp>
      <p:sp>
        <p:nvSpPr>
          <p:cNvPr id="7" name="Text Placeholder 6">
            <a:extLst>
              <a:ext uri="{FF2B5EF4-FFF2-40B4-BE49-F238E27FC236}">
                <a16:creationId xmlns:a16="http://schemas.microsoft.com/office/drawing/2014/main" id="{307DD01B-7567-A5EC-F1C2-39B4EF495609}"/>
              </a:ext>
            </a:extLst>
          </p:cNvPr>
          <p:cNvSpPr>
            <a:spLocks noGrp="1"/>
          </p:cNvSpPr>
          <p:nvPr>
            <p:ph type="body" sz="quarter" idx="10"/>
          </p:nvPr>
        </p:nvSpPr>
        <p:spPr>
          <a:xfrm>
            <a:off x="942031" y="2641601"/>
            <a:ext cx="10307938" cy="3931728"/>
          </a:xfrm>
        </p:spPr>
        <p:txBody>
          <a:bodyPr numCol="1">
            <a:normAutofit/>
          </a:bodyPr>
          <a:lstStyle/>
          <a:p>
            <a:pPr marL="0" indent="0" algn="ctr">
              <a:buNone/>
            </a:pPr>
            <a:r>
              <a:rPr lang="en-US" sz="3600"/>
              <a:t>Sign up at:</a:t>
            </a:r>
          </a:p>
          <a:p>
            <a:pPr marL="0" indent="0" algn="ctr">
              <a:buNone/>
            </a:pPr>
            <a:r>
              <a:rPr lang="en-US" sz="3600">
                <a:hlinkClick r:id="rId3"/>
              </a:rPr>
              <a:t>https://cloud.connect.hhs.gov/acl-subscriptions</a:t>
            </a:r>
            <a:endParaRPr lang="en-US" sz="3600"/>
          </a:p>
          <a:p>
            <a:pPr>
              <a:lnSpc>
                <a:spcPct val="120000"/>
              </a:lnSpc>
            </a:pPr>
            <a:endParaRPr lang="en-US" sz="3600">
              <a:solidFill>
                <a:schemeClr val="tx1"/>
              </a:solidFill>
            </a:endParaRPr>
          </a:p>
        </p:txBody>
      </p:sp>
    </p:spTree>
    <p:extLst>
      <p:ext uri="{BB962C8B-B14F-4D97-AF65-F5344CB8AC3E}">
        <p14:creationId xmlns:p14="http://schemas.microsoft.com/office/powerpoint/2010/main" val="162335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53EDCCB-77CB-8AB7-FF28-45CA122BF7A6}"/>
              </a:ext>
            </a:extLst>
          </p:cNvPr>
          <p:cNvSpPr txBox="1">
            <a:spLocks/>
          </p:cNvSpPr>
          <p:nvPr/>
        </p:nvSpPr>
        <p:spPr>
          <a:xfrm>
            <a:off x="0" y="0"/>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a:solidFill>
                  <a:schemeClr val="bg1">
                    <a:alpha val="80000"/>
                  </a:schemeClr>
                </a:solidFill>
              </a:rPr>
              <a:t>47</a:t>
            </a:r>
          </a:p>
        </p:txBody>
      </p:sp>
      <p:sp>
        <p:nvSpPr>
          <p:cNvPr id="11" name="Title 10">
            <a:extLst>
              <a:ext uri="{FF2B5EF4-FFF2-40B4-BE49-F238E27FC236}">
                <a16:creationId xmlns:a16="http://schemas.microsoft.com/office/drawing/2014/main" id="{DFF8AEB3-BCC4-B0EC-DE6C-9B6E25BDD1D3}"/>
              </a:ext>
            </a:extLst>
          </p:cNvPr>
          <p:cNvSpPr>
            <a:spLocks noGrp="1"/>
          </p:cNvSpPr>
          <p:nvPr>
            <p:ph type="title"/>
          </p:nvPr>
        </p:nvSpPr>
        <p:spPr>
          <a:xfrm>
            <a:off x="838200" y="2373933"/>
            <a:ext cx="10515600" cy="1325563"/>
          </a:xfrm>
        </p:spPr>
        <p:txBody>
          <a:bodyPr/>
          <a:lstStyle/>
          <a:p>
            <a:r>
              <a:rPr lang="en-US"/>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9B55EF-27E6-2423-727F-AE6581D8D6BC}"/>
              </a:ext>
            </a:extLst>
          </p:cNvPr>
          <p:cNvSpPr>
            <a:spLocks noGrp="1"/>
          </p:cNvSpPr>
          <p:nvPr>
            <p:ph type="sldNum" sz="quarter" idx="4294967295"/>
          </p:nvPr>
        </p:nvSpPr>
        <p:spPr>
          <a:xfrm>
            <a:off x="0" y="0"/>
            <a:ext cx="2844800" cy="365125"/>
          </a:xfrm>
          <a:prstGeom prst="rect">
            <a:avLst/>
          </a:prstGeom>
        </p:spPr>
        <p:txBody>
          <a:bodyPr/>
          <a:lstStyle/>
          <a:p>
            <a:fld id="{7AA28999-D008-419E-9628-EE1C64F81F4C}" type="slidenum">
              <a:rPr lang="en-US" smtClean="0"/>
              <a:pPr/>
              <a:t>5</a:t>
            </a:fld>
            <a:endParaRPr lang="en-US"/>
          </a:p>
        </p:txBody>
      </p:sp>
      <p:sp>
        <p:nvSpPr>
          <p:cNvPr id="2" name="Title 1">
            <a:extLst>
              <a:ext uri="{FF2B5EF4-FFF2-40B4-BE49-F238E27FC236}">
                <a16:creationId xmlns:a16="http://schemas.microsoft.com/office/drawing/2014/main" id="{963E3F79-FC76-ECE9-3251-F84B55362F55}"/>
              </a:ext>
            </a:extLst>
          </p:cNvPr>
          <p:cNvSpPr>
            <a:spLocks noGrp="1"/>
          </p:cNvSpPr>
          <p:nvPr>
            <p:ph type="title"/>
          </p:nvPr>
        </p:nvSpPr>
        <p:spPr>
          <a:xfrm>
            <a:off x="857139" y="477297"/>
            <a:ext cx="10515600" cy="1187875"/>
          </a:xfrm>
          <a:solidFill>
            <a:schemeClr val="accent2"/>
          </a:solidFill>
        </p:spPr>
        <p:txBody>
          <a:bodyPr>
            <a:noAutofit/>
          </a:bodyPr>
          <a:lstStyle/>
          <a:p>
            <a:pPr algn="ctr"/>
            <a:r>
              <a:rPr lang="en-US" sz="3600" b="1">
                <a:solidFill>
                  <a:schemeClr val="bg1"/>
                </a:solidFill>
              </a:rPr>
              <a:t>Facts on Tribal Elders, Tribes, and the Title VI Program</a:t>
            </a:r>
          </a:p>
        </p:txBody>
      </p:sp>
      <p:sp>
        <p:nvSpPr>
          <p:cNvPr id="3" name="Content Placeholder 2">
            <a:extLst>
              <a:ext uri="{FF2B5EF4-FFF2-40B4-BE49-F238E27FC236}">
                <a16:creationId xmlns:a16="http://schemas.microsoft.com/office/drawing/2014/main" id="{B6CE741B-15F1-217C-9A29-74E6741E132D}"/>
              </a:ext>
            </a:extLst>
          </p:cNvPr>
          <p:cNvSpPr>
            <a:spLocks noGrp="1"/>
          </p:cNvSpPr>
          <p:nvPr>
            <p:ph type="body" sz="quarter" idx="10"/>
          </p:nvPr>
        </p:nvSpPr>
        <p:spPr>
          <a:xfrm>
            <a:off x="736979" y="1748613"/>
            <a:ext cx="11081982" cy="4632090"/>
          </a:xfrm>
        </p:spPr>
        <p:txBody>
          <a:bodyPr vert="horz" lIns="91440" tIns="45720" rIns="91440" bIns="45720" numCol="1" rtlCol="0" anchor="t">
            <a:noAutofit/>
          </a:bodyPr>
          <a:lstStyle/>
          <a:p>
            <a:pPr marL="128905" indent="-128905"/>
            <a:r>
              <a:rPr lang="en-US" sz="2600">
                <a:solidFill>
                  <a:schemeClr val="tx1"/>
                </a:solidFill>
              </a:rPr>
              <a:t> </a:t>
            </a:r>
            <a:r>
              <a:rPr lang="en-US" sz="2600" b="1">
                <a:solidFill>
                  <a:schemeClr val="tx1"/>
                </a:solidFill>
              </a:rPr>
              <a:t>Almost 450,000</a:t>
            </a:r>
            <a:r>
              <a:rPr lang="en-US" sz="2600">
                <a:solidFill>
                  <a:schemeClr val="tx1"/>
                </a:solidFill>
              </a:rPr>
              <a:t>: The projected number of older American Indians &amp; Alaskan Natives by 2030</a:t>
            </a:r>
            <a:endParaRPr lang="en-US">
              <a:solidFill>
                <a:schemeClr val="tx1"/>
              </a:solidFill>
            </a:endParaRPr>
          </a:p>
          <a:p>
            <a:pPr marL="128905" indent="-128905"/>
            <a:r>
              <a:rPr lang="en-US" sz="2600">
                <a:solidFill>
                  <a:schemeClr val="tx1"/>
                </a:solidFill>
              </a:rPr>
              <a:t> </a:t>
            </a:r>
            <a:r>
              <a:rPr lang="en-US" sz="2600" b="1">
                <a:solidFill>
                  <a:schemeClr val="tx1"/>
                </a:solidFill>
              </a:rPr>
              <a:t>1978</a:t>
            </a:r>
            <a:r>
              <a:rPr lang="en-US" sz="2600">
                <a:solidFill>
                  <a:schemeClr val="tx1"/>
                </a:solidFill>
              </a:rPr>
              <a:t>: The year the Title VI program was established as part of the Older Americans Act</a:t>
            </a:r>
          </a:p>
          <a:p>
            <a:pPr marL="128905" indent="-128905"/>
            <a:r>
              <a:rPr lang="en-US" sz="2600" b="1">
                <a:solidFill>
                  <a:schemeClr val="tx1"/>
                </a:solidFill>
              </a:rPr>
              <a:t> 574</a:t>
            </a:r>
            <a:r>
              <a:rPr lang="en-US" sz="2600">
                <a:solidFill>
                  <a:schemeClr val="tx1"/>
                </a:solidFill>
              </a:rPr>
              <a:t>: The number of federally recognized tribes currently</a:t>
            </a:r>
          </a:p>
          <a:p>
            <a:pPr marL="128905" indent="-128905"/>
            <a:r>
              <a:rPr lang="en-US" sz="2600">
                <a:solidFill>
                  <a:schemeClr val="tx1"/>
                </a:solidFill>
                <a:cs typeface="Arial"/>
              </a:rPr>
              <a:t> </a:t>
            </a:r>
            <a:r>
              <a:rPr lang="en-US" sz="2600" b="1">
                <a:solidFill>
                  <a:schemeClr val="tx1"/>
                </a:solidFill>
                <a:cs typeface="Arial"/>
              </a:rPr>
              <a:t>291</a:t>
            </a:r>
            <a:r>
              <a:rPr lang="en-US" sz="2600">
                <a:solidFill>
                  <a:schemeClr val="tx1"/>
                </a:solidFill>
                <a:cs typeface="Arial"/>
              </a:rPr>
              <a:t>: The number of Title VI grantees in 2024, representing over </a:t>
            </a:r>
            <a:r>
              <a:rPr lang="en-US" sz="2600" b="1">
                <a:solidFill>
                  <a:schemeClr val="tx1"/>
                </a:solidFill>
                <a:cs typeface="Arial"/>
              </a:rPr>
              <a:t>400</a:t>
            </a:r>
            <a:r>
              <a:rPr lang="en-US" sz="2600">
                <a:solidFill>
                  <a:schemeClr val="tx1"/>
                </a:solidFill>
                <a:cs typeface="Arial"/>
              </a:rPr>
              <a:t> tribes and an organization serving Native Hawaiian elders and caregivers</a:t>
            </a:r>
          </a:p>
        </p:txBody>
      </p:sp>
    </p:spTree>
    <p:extLst>
      <p:ext uri="{BB962C8B-B14F-4D97-AF65-F5344CB8AC3E}">
        <p14:creationId xmlns:p14="http://schemas.microsoft.com/office/powerpoint/2010/main" val="21548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72CBB6-4E86-CA6D-7E7C-7FC77D352499}"/>
              </a:ext>
            </a:extLst>
          </p:cNvPr>
          <p:cNvSpPr txBox="1">
            <a:spLocks/>
          </p:cNvSpPr>
          <p:nvPr/>
        </p:nvSpPr>
        <p:spPr>
          <a:xfrm>
            <a:off x="0" y="0"/>
            <a:ext cx="467833" cy="3827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AA28999-D008-419E-9628-EE1C64F81F4C}" type="slidenum">
              <a:rPr lang="en-US" smtClean="0"/>
              <a:pPr/>
              <a:t>6</a:t>
            </a:fld>
            <a:endParaRPr lang="en-US"/>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241539"/>
            <a:ext cx="10307938" cy="561349"/>
          </a:xfrm>
          <a:solidFill>
            <a:schemeClr val="accent2"/>
          </a:solidFill>
        </p:spPr>
        <p:txBody>
          <a:bodyPr>
            <a:noAutofit/>
          </a:bodyPr>
          <a:lstStyle/>
          <a:p>
            <a:pPr algn="ctr"/>
            <a:r>
              <a:rPr lang="en-US" sz="3000" b="1">
                <a:solidFill>
                  <a:schemeClr val="bg1"/>
                </a:solidFill>
              </a:rPr>
              <a:t>Title VI Grantees in 2024</a:t>
            </a:r>
          </a:p>
        </p:txBody>
      </p:sp>
      <p:pic>
        <p:nvPicPr>
          <p:cNvPr id="2" name="Picture 1" descr="The picture depicts a map of the United States, and the number of Title VI grantees in each state.&#10;&#10;Alaska: 48&#10;Alabama: 1&#10;Arizona: 16&#10;California: 35&#10;Colorado: 2&#10;Connecticut: 2&#10;Florida: 1&#10;Hawaii: 1&#10;Iowa: 1&#10;Idaho: 3&#10;Kansas: 3&#10;Louisiana: 1&#10;Massachusetts: 2&#10;Maine: 3&#10;Michigan: 11&#10;Minnesota: 9&#10;Mississippi: 1&#10;Montana : 7&#10;North Carolina: 1&#10;North Dakota: 5&#10;Nebraska: 4&#10;New Mexico: 19&#10;Nevada: 16&#10;New York: 4&#10;Oklahoma: 32&#10;Oregon: 8&#10;Rhode Island: 1&#10;South Carolina: 1&#10;South Dakota: 8&#10;Texas: 2&#10;Utah: 1&#10;Virginia: 3&#10;Washington: 26&#10;Wisconsin: 11&#10;Wyoming: 2">
            <a:extLst>
              <a:ext uri="{FF2B5EF4-FFF2-40B4-BE49-F238E27FC236}">
                <a16:creationId xmlns:a16="http://schemas.microsoft.com/office/drawing/2014/main" id="{46216744-FCCB-1554-FE5F-9FA8EA499FE0}"/>
              </a:ext>
            </a:extLst>
          </p:cNvPr>
          <p:cNvPicPr>
            <a:picLocks noChangeAspect="1"/>
          </p:cNvPicPr>
          <p:nvPr/>
        </p:nvPicPr>
        <p:blipFill>
          <a:blip r:embed="rId3"/>
          <a:stretch>
            <a:fillRect/>
          </a:stretch>
        </p:blipFill>
        <p:spPr>
          <a:xfrm>
            <a:off x="1639413" y="802888"/>
            <a:ext cx="9297482" cy="5813573"/>
          </a:xfrm>
          <a:prstGeom prst="rect">
            <a:avLst/>
          </a:prstGeom>
        </p:spPr>
      </p:pic>
    </p:spTree>
    <p:extLst>
      <p:ext uri="{BB962C8B-B14F-4D97-AF65-F5344CB8AC3E}">
        <p14:creationId xmlns:p14="http://schemas.microsoft.com/office/powerpoint/2010/main" val="249038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D684A11-A90C-5CC1-A390-ABB9CB26F26F}"/>
              </a:ext>
            </a:extLst>
          </p:cNvPr>
          <p:cNvSpPr txBox="1">
            <a:spLocks/>
          </p:cNvSpPr>
          <p:nvPr/>
        </p:nvSpPr>
        <p:spPr>
          <a:xfrm>
            <a:off x="0" y="0"/>
            <a:ext cx="616688" cy="41467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AA28999-D008-419E-9628-EE1C64F81F4C}" type="slidenum">
              <a:rPr lang="en-US" smtClean="0"/>
              <a:pPr/>
              <a:t>7</a:t>
            </a:fld>
            <a:endParaRPr lang="en-US"/>
          </a:p>
        </p:txBody>
      </p:sp>
      <p:sp>
        <p:nvSpPr>
          <p:cNvPr id="9" name="Title 8">
            <a:extLst>
              <a:ext uri="{FF2B5EF4-FFF2-40B4-BE49-F238E27FC236}">
                <a16:creationId xmlns:a16="http://schemas.microsoft.com/office/drawing/2014/main" id="{616548FE-0E5A-BC2E-050A-D8935EF967EE}"/>
              </a:ext>
            </a:extLst>
          </p:cNvPr>
          <p:cNvSpPr>
            <a:spLocks noGrp="1"/>
          </p:cNvSpPr>
          <p:nvPr>
            <p:ph type="title"/>
          </p:nvPr>
        </p:nvSpPr>
        <p:spPr>
          <a:xfrm>
            <a:off x="942031" y="241539"/>
            <a:ext cx="10307938" cy="966159"/>
          </a:xfrm>
          <a:solidFill>
            <a:schemeClr val="accent2"/>
          </a:solidFill>
        </p:spPr>
        <p:txBody>
          <a:bodyPr>
            <a:noAutofit/>
          </a:bodyPr>
          <a:lstStyle/>
          <a:p>
            <a:pPr algn="ctr"/>
            <a:r>
              <a:rPr lang="en-US" sz="3000" b="1">
                <a:solidFill>
                  <a:schemeClr val="bg1"/>
                </a:solidFill>
              </a:rPr>
              <a:t>Older Indians Website</a:t>
            </a:r>
          </a:p>
        </p:txBody>
      </p:sp>
      <p:pic>
        <p:nvPicPr>
          <p:cNvPr id="2" name="Picture 1" descr="Photo of ACL's Older Indians website found at: https://olderindians.acl.gov/#gsc.tab=0">
            <a:extLst>
              <a:ext uri="{FF2B5EF4-FFF2-40B4-BE49-F238E27FC236}">
                <a16:creationId xmlns:a16="http://schemas.microsoft.com/office/drawing/2014/main" id="{B33525F9-201C-6AA0-6820-562D7FC51755}"/>
              </a:ext>
            </a:extLst>
          </p:cNvPr>
          <p:cNvPicPr>
            <a:picLocks noChangeAspect="1"/>
          </p:cNvPicPr>
          <p:nvPr/>
        </p:nvPicPr>
        <p:blipFill>
          <a:blip r:embed="rId3"/>
          <a:stretch>
            <a:fillRect/>
          </a:stretch>
        </p:blipFill>
        <p:spPr>
          <a:xfrm>
            <a:off x="942031" y="1291989"/>
            <a:ext cx="10307938" cy="4274022"/>
          </a:xfrm>
          <a:prstGeom prst="rect">
            <a:avLst/>
          </a:prstGeom>
        </p:spPr>
      </p:pic>
      <p:sp>
        <p:nvSpPr>
          <p:cNvPr id="3" name="TextBox 2">
            <a:extLst>
              <a:ext uri="{FF2B5EF4-FFF2-40B4-BE49-F238E27FC236}">
                <a16:creationId xmlns:a16="http://schemas.microsoft.com/office/drawing/2014/main" id="{FD67291D-F2E8-8A74-B57F-93AC0B9ED403}"/>
              </a:ext>
            </a:extLst>
          </p:cNvPr>
          <p:cNvSpPr txBox="1"/>
          <p:nvPr/>
        </p:nvSpPr>
        <p:spPr>
          <a:xfrm>
            <a:off x="840258" y="5737469"/>
            <a:ext cx="10307938" cy="584775"/>
          </a:xfrm>
          <a:prstGeom prst="rect">
            <a:avLst/>
          </a:prstGeom>
          <a:noFill/>
        </p:spPr>
        <p:txBody>
          <a:bodyPr wrap="square" rtlCol="0">
            <a:spAutoFit/>
          </a:bodyPr>
          <a:lstStyle/>
          <a:p>
            <a:pPr algn="ctr"/>
            <a:r>
              <a:rPr lang="en-US" sz="3200">
                <a:hlinkClick r:id="rId4"/>
              </a:rPr>
              <a:t>https://olderindians.acl.gov</a:t>
            </a:r>
            <a:r>
              <a:rPr lang="en-US" sz="3200"/>
              <a:t> </a:t>
            </a:r>
          </a:p>
        </p:txBody>
      </p:sp>
    </p:spTree>
    <p:extLst>
      <p:ext uri="{BB962C8B-B14F-4D97-AF65-F5344CB8AC3E}">
        <p14:creationId xmlns:p14="http://schemas.microsoft.com/office/powerpoint/2010/main" val="280110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9B55EF-27E6-2423-727F-AE6581D8D6BC}"/>
              </a:ext>
            </a:extLst>
          </p:cNvPr>
          <p:cNvSpPr>
            <a:spLocks noGrp="1"/>
          </p:cNvSpPr>
          <p:nvPr>
            <p:ph type="sldNum" sz="quarter" idx="4294967295"/>
          </p:nvPr>
        </p:nvSpPr>
        <p:spPr>
          <a:xfrm>
            <a:off x="0" y="0"/>
            <a:ext cx="2844800" cy="365125"/>
          </a:xfrm>
          <a:prstGeom prst="rect">
            <a:avLst/>
          </a:prstGeom>
        </p:spPr>
        <p:txBody>
          <a:bodyPr/>
          <a:lstStyle/>
          <a:p>
            <a:fld id="{7AA28999-D008-419E-9628-EE1C64F81F4C}" type="slidenum">
              <a:rPr lang="en-US" smtClean="0"/>
              <a:pPr/>
              <a:t>8</a:t>
            </a:fld>
            <a:endParaRPr lang="en-US"/>
          </a:p>
        </p:txBody>
      </p:sp>
      <p:sp>
        <p:nvSpPr>
          <p:cNvPr id="2" name="Title 1">
            <a:extLst>
              <a:ext uri="{FF2B5EF4-FFF2-40B4-BE49-F238E27FC236}">
                <a16:creationId xmlns:a16="http://schemas.microsoft.com/office/drawing/2014/main" id="{963E3F79-FC76-ECE9-3251-F84B55362F55}"/>
              </a:ext>
            </a:extLst>
          </p:cNvPr>
          <p:cNvSpPr>
            <a:spLocks noGrp="1"/>
          </p:cNvSpPr>
          <p:nvPr>
            <p:ph type="title"/>
          </p:nvPr>
        </p:nvSpPr>
        <p:spPr>
          <a:xfrm>
            <a:off x="857139" y="627321"/>
            <a:ext cx="10515600" cy="1037851"/>
          </a:xfrm>
          <a:solidFill>
            <a:schemeClr val="accent2"/>
          </a:solidFill>
        </p:spPr>
        <p:txBody>
          <a:bodyPr>
            <a:noAutofit/>
          </a:bodyPr>
          <a:lstStyle/>
          <a:p>
            <a:pPr algn="ctr"/>
            <a:r>
              <a:rPr lang="en-US" sz="3600" b="1">
                <a:solidFill>
                  <a:schemeClr val="bg1"/>
                </a:solidFill>
              </a:rPr>
              <a:t>Path to OAA Final Rule Updates</a:t>
            </a:r>
          </a:p>
        </p:txBody>
      </p:sp>
      <p:sp>
        <p:nvSpPr>
          <p:cNvPr id="3" name="Content Placeholder 2">
            <a:extLst>
              <a:ext uri="{FF2B5EF4-FFF2-40B4-BE49-F238E27FC236}">
                <a16:creationId xmlns:a16="http://schemas.microsoft.com/office/drawing/2014/main" id="{B6CE741B-15F1-217C-9A29-74E6741E132D}"/>
              </a:ext>
            </a:extLst>
          </p:cNvPr>
          <p:cNvSpPr>
            <a:spLocks noGrp="1"/>
          </p:cNvSpPr>
          <p:nvPr>
            <p:ph type="body" sz="quarter" idx="10"/>
          </p:nvPr>
        </p:nvSpPr>
        <p:spPr>
          <a:xfrm>
            <a:off x="736979" y="1748613"/>
            <a:ext cx="11081982" cy="4632090"/>
          </a:xfrm>
        </p:spPr>
        <p:txBody>
          <a:bodyPr vert="horz" lIns="91440" tIns="45720" rIns="91440" bIns="45720" numCol="1" rtlCol="0" anchor="t">
            <a:noAutofit/>
          </a:bodyPr>
          <a:lstStyle/>
          <a:p>
            <a:r>
              <a:rPr lang="en-US" sz="2600">
                <a:solidFill>
                  <a:schemeClr val="tx1"/>
                </a:solidFill>
              </a:rPr>
              <a:t> 2022: Issued formal Request for Information &amp; conducted listening sessions, including formal tribal consultations and discussions with all grantees</a:t>
            </a:r>
          </a:p>
          <a:p>
            <a:r>
              <a:rPr lang="en-US" sz="2600">
                <a:solidFill>
                  <a:schemeClr val="tx1"/>
                </a:solidFill>
              </a:rPr>
              <a:t> 2023: Engaged in consultation at Title VI conference, issued formal Notice of Proposed Rule Making, held tribal consultation session regarding proposed rule, received comments from over 750 entities</a:t>
            </a:r>
          </a:p>
          <a:p>
            <a:r>
              <a:rPr lang="en-US" sz="2600">
                <a:solidFill>
                  <a:schemeClr val="tx1"/>
                </a:solidFill>
              </a:rPr>
              <a:t> 2024: Published </a:t>
            </a:r>
            <a:r>
              <a:rPr lang="en-US" sz="2600">
                <a:solidFill>
                  <a:schemeClr val="tx1"/>
                </a:solidFill>
                <a:hlinkClick r:id="rId3"/>
              </a:rPr>
              <a:t>Final Rule</a:t>
            </a:r>
            <a:r>
              <a:rPr lang="en-US" sz="2600">
                <a:solidFill>
                  <a:schemeClr val="tx1"/>
                </a:solidFill>
              </a:rPr>
              <a:t>, held tribal consultation session at Title VI conference, providing training and technical assistance to OAA programs</a:t>
            </a:r>
          </a:p>
          <a:p>
            <a:pPr marL="0" indent="0">
              <a:buNone/>
            </a:pPr>
            <a:endParaRPr lang="en-US" sz="2600">
              <a:solidFill>
                <a:schemeClr val="tx1"/>
              </a:solidFill>
              <a:cs typeface="Arial"/>
            </a:endParaRPr>
          </a:p>
          <a:p>
            <a:pPr marL="0" indent="0">
              <a:buNone/>
            </a:pPr>
            <a:r>
              <a:rPr lang="en-US" sz="2600">
                <a:solidFill>
                  <a:schemeClr val="tx1"/>
                </a:solidFill>
                <a:cs typeface="Arial"/>
              </a:rPr>
              <a:t>Thank you for your thoughtful, detailed input to support the national aging network and the Native American elders and family caregivers we serve!</a:t>
            </a:r>
          </a:p>
        </p:txBody>
      </p:sp>
    </p:spTree>
    <p:extLst>
      <p:ext uri="{BB962C8B-B14F-4D97-AF65-F5344CB8AC3E}">
        <p14:creationId xmlns:p14="http://schemas.microsoft.com/office/powerpoint/2010/main" val="187782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D61FB5-CF89-880C-AF1F-6D14D077A427}"/>
              </a:ext>
            </a:extLst>
          </p:cNvPr>
          <p:cNvSpPr txBox="1">
            <a:spLocks/>
          </p:cNvSpPr>
          <p:nvPr/>
        </p:nvSpPr>
        <p:spPr>
          <a:xfrm>
            <a:off x="0" y="-26212"/>
            <a:ext cx="514350" cy="365125"/>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mtClean="0">
                <a:solidFill>
                  <a:schemeClr val="tx1">
                    <a:alpha val="80000"/>
                  </a:schemeClr>
                </a:solidFill>
              </a:rPr>
              <a:pPr>
                <a:spcAft>
                  <a:spcPts val="600"/>
                </a:spcAft>
              </a:pPr>
              <a:t>9</a:t>
            </a:fld>
            <a:endParaRPr lang="en-US">
              <a:solidFill>
                <a:schemeClr val="tx1">
                  <a:alpha val="80000"/>
                </a:schemeClr>
              </a:solidFill>
            </a:endParaRPr>
          </a:p>
        </p:txBody>
      </p:sp>
      <p:sp>
        <p:nvSpPr>
          <p:cNvPr id="2" name="Title 1">
            <a:extLst>
              <a:ext uri="{FF2B5EF4-FFF2-40B4-BE49-F238E27FC236}">
                <a16:creationId xmlns:a16="http://schemas.microsoft.com/office/drawing/2014/main" id="{C7D7884B-4CD6-F297-0C51-4A9283FA99CE}"/>
              </a:ext>
            </a:extLst>
          </p:cNvPr>
          <p:cNvSpPr>
            <a:spLocks noGrp="1"/>
          </p:cNvSpPr>
          <p:nvPr>
            <p:ph type="title"/>
          </p:nvPr>
        </p:nvSpPr>
        <p:spPr>
          <a:xfrm>
            <a:off x="717439" y="635000"/>
            <a:ext cx="10515600" cy="966672"/>
          </a:xfrm>
          <a:solidFill>
            <a:srgbClr val="C00000"/>
          </a:solidFill>
        </p:spPr>
        <p:txBody>
          <a:bodyPr>
            <a:normAutofit/>
          </a:bodyPr>
          <a:lstStyle/>
          <a:p>
            <a:pPr algn="ctr"/>
            <a:r>
              <a:rPr lang="en-US" sz="4000" b="1">
                <a:solidFill>
                  <a:schemeClr val="bg1"/>
                </a:solidFill>
              </a:rPr>
              <a:t>Older Americans Act (OAA)</a:t>
            </a:r>
            <a:endParaRPr lang="en-US"/>
          </a:p>
        </p:txBody>
      </p:sp>
      <p:sp>
        <p:nvSpPr>
          <p:cNvPr id="3" name="Text Placeholder 2">
            <a:extLst>
              <a:ext uri="{FF2B5EF4-FFF2-40B4-BE49-F238E27FC236}">
                <a16:creationId xmlns:a16="http://schemas.microsoft.com/office/drawing/2014/main" id="{19710939-946D-AD70-F8EE-2AA41A436D75}"/>
              </a:ext>
            </a:extLst>
          </p:cNvPr>
          <p:cNvSpPr>
            <a:spLocks noGrp="1"/>
          </p:cNvSpPr>
          <p:nvPr>
            <p:ph type="body" sz="quarter" idx="10"/>
          </p:nvPr>
        </p:nvSpPr>
        <p:spPr/>
        <p:txBody>
          <a:bodyPr>
            <a:normAutofit/>
          </a:bodyPr>
          <a:lstStyle/>
          <a:p>
            <a:pPr marL="0" indent="0">
              <a:buNone/>
            </a:pPr>
            <a:r>
              <a:rPr lang="en-US" sz="2400" kern="1200">
                <a:solidFill>
                  <a:schemeClr val="tx1"/>
                </a:solidFill>
              </a:rPr>
              <a:t>First passed in 1965 and last reauthorized on March 25, 2020, the </a:t>
            </a:r>
            <a:r>
              <a:rPr lang="en-US" sz="2400" kern="1200">
                <a:solidFill>
                  <a:schemeClr val="tx1"/>
                </a:solidFill>
                <a:hlinkClick r:id="rId3"/>
              </a:rPr>
              <a:t>OAA</a:t>
            </a:r>
            <a:r>
              <a:rPr lang="en-US" sz="2400" kern="1200">
                <a:solidFill>
                  <a:schemeClr val="tx1"/>
                </a:solidFill>
              </a:rPr>
              <a:t> authorized a wide range of programs and services that help older adults age in place. These include:</a:t>
            </a:r>
          </a:p>
          <a:p>
            <a:pPr marL="800100" indent="-342900"/>
            <a:r>
              <a:rPr lang="en-US" sz="2400" kern="1200">
                <a:solidFill>
                  <a:schemeClr val="tx1"/>
                </a:solidFill>
              </a:rPr>
              <a:t>Home-delivered and congregate meals, support for family caregivers, preventive health services, personal and home care services, transportation, legal assistance, and more (Title III); </a:t>
            </a:r>
          </a:p>
          <a:p>
            <a:pPr marL="800100" indent="-342900"/>
            <a:r>
              <a:rPr lang="en-US" sz="2400" kern="1200">
                <a:solidFill>
                  <a:schemeClr val="tx1"/>
                </a:solidFill>
              </a:rPr>
              <a:t>Nutrition and supportive services for Native American elders and caregivers (Title VI); and</a:t>
            </a:r>
          </a:p>
          <a:p>
            <a:pPr marL="800100" indent="-342900"/>
            <a:r>
              <a:rPr lang="en-US" sz="2400" kern="1200">
                <a:solidFill>
                  <a:schemeClr val="tx1"/>
                </a:solidFill>
              </a:rPr>
              <a:t>Ombudsman services for people who live in long-term care facilities, prevention of elder abuse, and elder rights promotion (Title VII).</a:t>
            </a:r>
          </a:p>
          <a:p>
            <a:endParaRPr lang="en-US"/>
          </a:p>
        </p:txBody>
      </p:sp>
    </p:spTree>
    <p:extLst>
      <p:ext uri="{BB962C8B-B14F-4D97-AF65-F5344CB8AC3E}">
        <p14:creationId xmlns:p14="http://schemas.microsoft.com/office/powerpoint/2010/main" val="3512492620"/>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6FCA19E4E0C04AB4895331DF78A03C" ma:contentTypeVersion="10" ma:contentTypeDescription="Create a new document." ma:contentTypeScope="" ma:versionID="7aec84e5253365d0557374585bd654c0">
  <xsd:schema xmlns:xsd="http://www.w3.org/2001/XMLSchema" xmlns:xs="http://www.w3.org/2001/XMLSchema" xmlns:p="http://schemas.microsoft.com/office/2006/metadata/properties" xmlns:ns2="60c1a028-3e0f-4113-a478-03ee188c9c48" xmlns:ns3="b2197649-5bdb-4465-b191-eb09a1078fdc" targetNamespace="http://schemas.microsoft.com/office/2006/metadata/properties" ma:root="true" ma:fieldsID="8cd1957978f45f7b7df13488c53d693b" ns2:_="" ns3:_="">
    <xsd:import namespace="60c1a028-3e0f-4113-a478-03ee188c9c48"/>
    <xsd:import namespace="b2197649-5bdb-4465-b191-eb09a1078f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a028-3e0f-4113-a478-03ee188c9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97649-5bdb-4465-b191-eb09a1078f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2197649-5bdb-4465-b191-eb09a1078fdc">
      <UserInfo>
        <DisplayName>Brammeier, Cynthia (ACL)</DisplayName>
        <AccountId>45</AccountId>
        <AccountType/>
      </UserInfo>
      <UserInfo>
        <DisplayName>Lewers, Riley (ACL) (CTR)</DisplayName>
        <AccountId>16</AccountId>
        <AccountType/>
      </UserInfo>
      <UserInfo>
        <DisplayName>Boven, Lacey (ACL)</DisplayName>
        <AccountId>64</AccountId>
        <AccountType/>
      </UserInfo>
      <UserInfo>
        <DisplayName>Frank-Carr, Claire (ACL) (CTR)</DisplayName>
        <AccountId>13</AccountId>
        <AccountType/>
      </UserInfo>
      <UserInfo>
        <DisplayName>LaCounte, Cynthia (ACL)</DisplayName>
        <AccountId>134</AccountId>
        <AccountType/>
      </UserInfo>
      <UserInfo>
        <DisplayName>Kelsey, Alice E (ACL)</DisplayName>
        <AccountId>23</AccountId>
        <AccountType/>
      </UserInfo>
      <UserInfo>
        <DisplayName>Mosey, Adam (ACL)</DisplayName>
        <AccountId>9</AccountId>
        <AccountType/>
      </UserInfo>
      <UserInfo>
        <DisplayName>Lee, Derek B. (ACL)</DisplayName>
        <AccountId>65</AccountId>
        <AccountType/>
      </UserInfo>
      <UserInfo>
        <DisplayName>Mitchell, Chris (ACL)</DisplayName>
        <AccountId>43</AccountId>
        <AccountType/>
      </UserInfo>
      <UserInfo>
        <DisplayName>Begay, Ms. Sonya (ACL)</DisplayName>
        <AccountId>66</AccountId>
        <AccountType/>
      </UserInfo>
      <UserInfo>
        <DisplayName>Benson, Kari (ACL)</DisplayName>
        <AccountId>115</AccountId>
        <AccountType/>
      </UserInfo>
    </SharedWithUsers>
  </documentManagement>
</p:properties>
</file>

<file path=customXml/itemProps1.xml><?xml version="1.0" encoding="utf-8"?>
<ds:datastoreItem xmlns:ds="http://schemas.openxmlformats.org/officeDocument/2006/customXml" ds:itemID="{59E83063-A449-4D22-BFAD-E3C132093D1C}">
  <ds:schemaRefs>
    <ds:schemaRef ds:uri="60c1a028-3e0f-4113-a478-03ee188c9c48"/>
    <ds:schemaRef ds:uri="b2197649-5bdb-4465-b191-eb09a1078f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C10175-0784-4310-8648-E04F1CF4343C}">
  <ds:schemaRefs>
    <ds:schemaRef ds:uri="http://schemas.microsoft.com/sharepoint/v3/contenttype/forms"/>
  </ds:schemaRefs>
</ds:datastoreItem>
</file>

<file path=customXml/itemProps3.xml><?xml version="1.0" encoding="utf-8"?>
<ds:datastoreItem xmlns:ds="http://schemas.openxmlformats.org/officeDocument/2006/customXml" ds:itemID="{7E050190-E35A-456E-BEFF-640F5A7A4E22}">
  <ds:schemaRefs>
    <ds:schemaRef ds:uri="60c1a028-3e0f-4113-a478-03ee188c9c48"/>
    <ds:schemaRef ds:uri="b2197649-5bdb-4465-b191-eb09a1078fd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147</TotalTime>
  <Words>3930</Words>
  <Application>Microsoft Office PowerPoint</Application>
  <PresentationFormat>Widescreen</PresentationFormat>
  <Paragraphs>435</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Titillium Web SemiBold</vt:lpstr>
      <vt:lpstr>Symbol</vt:lpstr>
      <vt:lpstr>Calibri</vt:lpstr>
      <vt:lpstr>Noto Sans Symbols</vt:lpstr>
      <vt:lpstr>Wingdings</vt:lpstr>
      <vt:lpstr>Titillium Web</vt:lpstr>
      <vt:lpstr>Arial</vt:lpstr>
      <vt:lpstr>Roboto</vt:lpstr>
      <vt:lpstr>Office Theme</vt:lpstr>
      <vt:lpstr>Back to Basics: Title III/VI Coordination </vt:lpstr>
      <vt:lpstr>Welcome</vt:lpstr>
      <vt:lpstr>Agenda</vt:lpstr>
      <vt:lpstr>Background</vt:lpstr>
      <vt:lpstr>Facts on Tribal Elders, Tribes, and the Title VI Program</vt:lpstr>
      <vt:lpstr>Title VI Grantees in 2024</vt:lpstr>
      <vt:lpstr>Older Indians Website</vt:lpstr>
      <vt:lpstr>Path to OAA Final Rule Updates</vt:lpstr>
      <vt:lpstr>Older Americans Act (OAA)</vt:lpstr>
      <vt:lpstr>Key Sections of the OAA</vt:lpstr>
      <vt:lpstr>Expectations of States under the OAA</vt:lpstr>
      <vt:lpstr>OAA Program Regulations Background</vt:lpstr>
      <vt:lpstr>Purpose of the Final Rule Updating the OAA Regulations</vt:lpstr>
      <vt:lpstr>General Note on the OAA Final Rule </vt:lpstr>
      <vt:lpstr>Timeline</vt:lpstr>
      <vt:lpstr>OAA Final Rule Provisions</vt:lpstr>
      <vt:lpstr>Layout of the Final Rule</vt:lpstr>
      <vt:lpstr>Selected Parts of the New Regulations Applicable to Title VI and Title III Coordination</vt:lpstr>
      <vt:lpstr>Coordination - Reasons</vt:lpstr>
      <vt:lpstr>PART 1321—GRANTS TO STATE AND COMMUNITY PROGRAMS ON AGING</vt:lpstr>
      <vt:lpstr>§ 1321.27 Content of State plan.</vt:lpstr>
      <vt:lpstr>§ 1321.53 State agency Title III &amp; Title VI coordination responsibilities.</vt:lpstr>
      <vt:lpstr>§ 1321.53 State agency Title III &amp; Title VI coordination responsibilities, cont.</vt:lpstr>
      <vt:lpstr>§ 1321.63 Area agency advisory council.</vt:lpstr>
      <vt:lpstr>§ 1321.65 Submission of an area plan and plan amendments to the State agency for approval.</vt:lpstr>
      <vt:lpstr>§ 1321.69 Area agency on aging Title III and Title VI coordination responsibilities.</vt:lpstr>
      <vt:lpstr>§ 1321.95 Service provider Title III and Title VI coordination responsibilities.</vt:lpstr>
      <vt:lpstr>PART 1322—GRANTS TO INDIAN TRIBES AND NATIVE HAWAIIAN GRANTEES FOR SUPPORTIVE, NUTRITION, AND CAREGIVER SERVICES</vt:lpstr>
      <vt:lpstr>§ 1322.13 Policies and procedures.</vt:lpstr>
      <vt:lpstr>§ 1322.31 Title VI and Title III coordination</vt:lpstr>
      <vt:lpstr>§ 1322.31 Title VI and Title III coordination, cont.</vt:lpstr>
      <vt:lpstr>Eldercare Locator</vt:lpstr>
      <vt:lpstr>§ 1322.33 Coordination with Tribal, State, and local emergency management.</vt:lpstr>
      <vt:lpstr>§ 1321.97 Coordination with State, Tribal, and local emergency management.</vt:lpstr>
      <vt:lpstr>§ 1322.37 Title VI and Title III coordination for emergency and disaster preparedness.</vt:lpstr>
      <vt:lpstr>§ 1321.103 Title III and Title VI coordination for emergency and disaster preparedness.</vt:lpstr>
      <vt:lpstr>Summary and Resources</vt:lpstr>
      <vt:lpstr>The Older Americans Act</vt:lpstr>
      <vt:lpstr>Service Alignment in the OAA</vt:lpstr>
      <vt:lpstr>Examples of Title VI &amp; Title III Coordination</vt:lpstr>
      <vt:lpstr>Example: Title III &amp; VI Aging Programs Roundtable Discussions</vt:lpstr>
      <vt:lpstr>OAIANNHP Main Points of Contact</vt:lpstr>
      <vt:lpstr>Regional  Administrators</vt:lpstr>
      <vt:lpstr>OAA Final Rule Graphic</vt:lpstr>
      <vt:lpstr>OAA Final Rule Resources</vt:lpstr>
      <vt:lpstr>ACL Announcements &amp; Updates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III/VI Coordination Webinar</dc:title>
  <dc:creator>Administration for Community Living</dc:creator>
  <cp:lastModifiedBy>Frank-Carr, Claire (ACL) (CTR)</cp:lastModifiedBy>
  <cp:revision>1</cp:revision>
  <dcterms:created xsi:type="dcterms:W3CDTF">2023-04-11T16:01:26Z</dcterms:created>
  <dcterms:modified xsi:type="dcterms:W3CDTF">2024-06-14T20:06:44Z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0x010100256FCA19E4E0C04AB4895331DF78A03C</vt:lpwstr>
  </property>
  <property fmtid="{D5CDD505-2E9C-101B-9397-08002B2CF9AE}" pid="3" name="MediaServiceImageTags">
    <vt:lpwstr/>
  </property>
</Properties>
</file>